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5"/>
  </p:notesMasterIdLst>
  <p:sldIdLst>
    <p:sldId id="350" r:id="rId2"/>
    <p:sldId id="351" r:id="rId3"/>
    <p:sldId id="352" r:id="rId4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43DC44-C724-4A53-8125-66DCF9E0EA53}">
  <a:tblStyle styleId="{1C43DC44-C724-4A53-8125-66DCF9E0EA53}" styleName="Table_0">
    <a:wholeTbl>
      <a:tcTxStyle b="off" i="off">
        <a:font>
          <a:latin typeface="メイリオ"/>
          <a:ea typeface="メイリオ"/>
          <a:cs typeface="メイリオ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9F9F9"/>
          </a:solidFill>
        </a:fill>
      </a:tcStyle>
    </a:wholeTbl>
    <a:band1H>
      <a:tcTxStyle b="off" i="off"/>
      <a:tcStyle>
        <a:tcBdr/>
        <a:fill>
          <a:solidFill>
            <a:srgbClr val="F2F2F2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2F2F2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メイリオ"/>
          <a:ea typeface="メイリオ"/>
          <a:cs typeface="メイリオ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メイリオ"/>
          <a:ea typeface="メイリオ"/>
          <a:cs typeface="メイリオ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メイリオ"/>
          <a:ea typeface="メイリオ"/>
          <a:cs typeface="メイリオ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メイリオ"/>
          <a:ea typeface="メイリオ"/>
          <a:cs typeface="メイリオ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D5CC9E5-B989-4B2F-A8A1-93C0954A1717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13F332A-942F-4B98-8522-CA9B48C24BD0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da koji" userId="2a65acfe313da618" providerId="LiveId" clId="{C8FA90F3-932C-4893-8EAA-45A0FF0AF488}"/>
    <pc:docChg chg="delSld">
      <pc:chgData name="ueda koji" userId="2a65acfe313da618" providerId="LiveId" clId="{C8FA90F3-932C-4893-8EAA-45A0FF0AF488}" dt="2022-08-17T09:44:41.972" v="0" actId="47"/>
      <pc:docMkLst>
        <pc:docMk/>
      </pc:docMkLst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5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5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5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5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6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7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8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29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0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1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2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39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0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1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2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3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4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5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6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7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8"/>
        </pc:sldMkLst>
      </pc:sldChg>
      <pc:sldChg chg="del">
        <pc:chgData name="ueda koji" userId="2a65acfe313da618" providerId="LiveId" clId="{C8FA90F3-932C-4893-8EAA-45A0FF0AF488}" dt="2022-08-17T09:44:41.972" v="0" actId="47"/>
        <pc:sldMkLst>
          <pc:docMk/>
          <pc:sldMk cId="0" sldId="349"/>
        </pc:sldMkLst>
      </pc:sldChg>
      <pc:sldMasterChg chg="delSldLayout">
        <pc:chgData name="ueda koji" userId="2a65acfe313da618" providerId="LiveId" clId="{C8FA90F3-932C-4893-8EAA-45A0FF0AF488}" dt="2022-08-17T09:44:41.972" v="0" actId="47"/>
        <pc:sldMasterMkLst>
          <pc:docMk/>
          <pc:sldMasterMk cId="0" sldId="2147483665"/>
        </pc:sldMasterMkLst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48"/>
          </pc:sldLayoutMkLst>
        </pc:sldLayoutChg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50"/>
          </pc:sldLayoutMkLst>
        </pc:sldLayoutChg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52"/>
          </pc:sldLayoutMkLst>
        </pc:sldLayoutChg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53"/>
          </pc:sldLayoutMkLst>
        </pc:sldLayoutChg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54"/>
          </pc:sldLayoutMkLst>
        </pc:sldLayoutChg>
        <pc:sldLayoutChg chg="del">
          <pc:chgData name="ueda koji" userId="2a65acfe313da618" providerId="LiveId" clId="{C8FA90F3-932C-4893-8EAA-45A0FF0AF488}" dt="2022-08-17T09:44:41.972" v="0" actId="47"/>
          <pc:sldLayoutMkLst>
            <pc:docMk/>
            <pc:sldMasterMk cId="0" sldId="2147483665"/>
            <pc:sldLayoutMk cId="0" sldId="2147483655"/>
          </pc:sldLayoutMkLst>
        </pc:sldLayoutChg>
      </pc:sldMasterChg>
    </pc:docChg>
  </pc:docChgLst>
  <pc:docChgLst>
    <pc:chgData name="ueda koji" userId="2a65acfe313da618" providerId="LiveId" clId="{457299F2-E978-46DE-A54C-E00E2658D54F}"/>
    <pc:docChg chg="custSel modSld modMainMaster">
      <pc:chgData name="ueda koji" userId="2a65acfe313da618" providerId="LiveId" clId="{457299F2-E978-46DE-A54C-E00E2658D54F}" dt="2022-08-17T09:32:28.999" v="271" actId="20577"/>
      <pc:docMkLst>
        <pc:docMk/>
      </pc:docMkLst>
      <pc:sldChg chg="modSp mod">
        <pc:chgData name="ueda koji" userId="2a65acfe313da618" providerId="LiveId" clId="{457299F2-E978-46DE-A54C-E00E2658D54F}" dt="2022-08-17T09:32:28.999" v="271" actId="20577"/>
        <pc:sldMkLst>
          <pc:docMk/>
          <pc:sldMk cId="0" sldId="256"/>
        </pc:sldMkLst>
        <pc:spChg chg="mod">
          <ac:chgData name="ueda koji" userId="2a65acfe313da618" providerId="LiveId" clId="{457299F2-E978-46DE-A54C-E00E2658D54F}" dt="2022-08-17T09:32:28.999" v="271" actId="20577"/>
          <ac:spMkLst>
            <pc:docMk/>
            <pc:sldMk cId="0" sldId="256"/>
            <ac:spMk id="112" creationId="{00000000-0000-0000-0000-000000000000}"/>
          </ac:spMkLst>
        </pc:spChg>
      </pc:sldChg>
      <pc:sldChg chg="modNotes">
        <pc:chgData name="ueda koji" userId="2a65acfe313da618" providerId="LiveId" clId="{457299F2-E978-46DE-A54C-E00E2658D54F}" dt="2022-08-17T09:19:45.422" v="1" actId="368"/>
        <pc:sldMkLst>
          <pc:docMk/>
          <pc:sldMk cId="0" sldId="261"/>
        </pc:sldMkLst>
      </pc:sldChg>
      <pc:sldChg chg="modNotes">
        <pc:chgData name="ueda koji" userId="2a65acfe313da618" providerId="LiveId" clId="{457299F2-E978-46DE-A54C-E00E2658D54F}" dt="2022-08-17T09:19:45.438" v="3" actId="368"/>
        <pc:sldMkLst>
          <pc:docMk/>
          <pc:sldMk cId="0" sldId="262"/>
        </pc:sldMkLst>
      </pc:sldChg>
      <pc:sldChg chg="modNotes">
        <pc:chgData name="ueda koji" userId="2a65acfe313da618" providerId="LiveId" clId="{457299F2-E978-46DE-A54C-E00E2658D54F}" dt="2022-08-17T09:19:45.438" v="5" actId="368"/>
        <pc:sldMkLst>
          <pc:docMk/>
          <pc:sldMk cId="0" sldId="263"/>
        </pc:sldMkLst>
      </pc:sldChg>
      <pc:sldChg chg="modNotes">
        <pc:chgData name="ueda koji" userId="2a65acfe313da618" providerId="LiveId" clId="{457299F2-E978-46DE-A54C-E00E2658D54F}" dt="2022-08-17T09:19:45.453" v="7" actId="368"/>
        <pc:sldMkLst>
          <pc:docMk/>
          <pc:sldMk cId="0" sldId="264"/>
        </pc:sldMkLst>
      </pc:sldChg>
      <pc:sldChg chg="modNotes">
        <pc:chgData name="ueda koji" userId="2a65acfe313da618" providerId="LiveId" clId="{457299F2-E978-46DE-A54C-E00E2658D54F}" dt="2022-08-17T09:19:45.453" v="9" actId="368"/>
        <pc:sldMkLst>
          <pc:docMk/>
          <pc:sldMk cId="0" sldId="265"/>
        </pc:sldMkLst>
      </pc:sldChg>
      <pc:sldChg chg="modNotes">
        <pc:chgData name="ueda koji" userId="2a65acfe313da618" providerId="LiveId" clId="{457299F2-E978-46DE-A54C-E00E2658D54F}" dt="2022-08-17T09:19:45.453" v="11" actId="368"/>
        <pc:sldMkLst>
          <pc:docMk/>
          <pc:sldMk cId="0" sldId="267"/>
        </pc:sldMkLst>
      </pc:sldChg>
      <pc:sldChg chg="modNotes">
        <pc:chgData name="ueda koji" userId="2a65acfe313da618" providerId="LiveId" clId="{457299F2-E978-46DE-A54C-E00E2658D54F}" dt="2022-08-17T09:19:45.469" v="13" actId="368"/>
        <pc:sldMkLst>
          <pc:docMk/>
          <pc:sldMk cId="0" sldId="268"/>
        </pc:sldMkLst>
      </pc:sldChg>
      <pc:sldChg chg="modNotes">
        <pc:chgData name="ueda koji" userId="2a65acfe313da618" providerId="LiveId" clId="{457299F2-E978-46DE-A54C-E00E2658D54F}" dt="2022-08-17T09:19:45.469" v="15" actId="368"/>
        <pc:sldMkLst>
          <pc:docMk/>
          <pc:sldMk cId="0" sldId="269"/>
        </pc:sldMkLst>
      </pc:sldChg>
      <pc:sldChg chg="modNotes">
        <pc:chgData name="ueda koji" userId="2a65acfe313da618" providerId="LiveId" clId="{457299F2-E978-46DE-A54C-E00E2658D54F}" dt="2022-08-17T09:19:45.469" v="17" actId="368"/>
        <pc:sldMkLst>
          <pc:docMk/>
          <pc:sldMk cId="0" sldId="270"/>
        </pc:sldMkLst>
      </pc:sldChg>
      <pc:sldChg chg="modNotes">
        <pc:chgData name="ueda koji" userId="2a65acfe313da618" providerId="LiveId" clId="{457299F2-E978-46DE-A54C-E00E2658D54F}" dt="2022-08-17T09:19:45.485" v="19" actId="368"/>
        <pc:sldMkLst>
          <pc:docMk/>
          <pc:sldMk cId="0" sldId="271"/>
        </pc:sldMkLst>
      </pc:sldChg>
      <pc:sldChg chg="modNotes">
        <pc:chgData name="ueda koji" userId="2a65acfe313da618" providerId="LiveId" clId="{457299F2-E978-46DE-A54C-E00E2658D54F}" dt="2022-08-17T09:19:45.485" v="21" actId="368"/>
        <pc:sldMkLst>
          <pc:docMk/>
          <pc:sldMk cId="0" sldId="272"/>
        </pc:sldMkLst>
      </pc:sldChg>
      <pc:sldChg chg="modNotes">
        <pc:chgData name="ueda koji" userId="2a65acfe313da618" providerId="LiveId" clId="{457299F2-E978-46DE-A54C-E00E2658D54F}" dt="2022-08-17T09:19:45.485" v="23" actId="368"/>
        <pc:sldMkLst>
          <pc:docMk/>
          <pc:sldMk cId="0" sldId="273"/>
        </pc:sldMkLst>
      </pc:sldChg>
      <pc:sldChg chg="modNotes">
        <pc:chgData name="ueda koji" userId="2a65acfe313da618" providerId="LiveId" clId="{457299F2-E978-46DE-A54C-E00E2658D54F}" dt="2022-08-17T09:19:45.500" v="25" actId="368"/>
        <pc:sldMkLst>
          <pc:docMk/>
          <pc:sldMk cId="0" sldId="274"/>
        </pc:sldMkLst>
      </pc:sldChg>
      <pc:sldChg chg="modNotes">
        <pc:chgData name="ueda koji" userId="2a65acfe313da618" providerId="LiveId" clId="{457299F2-E978-46DE-A54C-E00E2658D54F}" dt="2022-08-17T09:19:45.500" v="27" actId="368"/>
        <pc:sldMkLst>
          <pc:docMk/>
          <pc:sldMk cId="0" sldId="275"/>
        </pc:sldMkLst>
      </pc:sldChg>
      <pc:sldChg chg="modNotes">
        <pc:chgData name="ueda koji" userId="2a65acfe313da618" providerId="LiveId" clId="{457299F2-E978-46DE-A54C-E00E2658D54F}" dt="2022-08-17T09:19:45.500" v="29" actId="368"/>
        <pc:sldMkLst>
          <pc:docMk/>
          <pc:sldMk cId="0" sldId="276"/>
        </pc:sldMkLst>
      </pc:sldChg>
      <pc:sldChg chg="modNotes">
        <pc:chgData name="ueda koji" userId="2a65acfe313da618" providerId="LiveId" clId="{457299F2-E978-46DE-A54C-E00E2658D54F}" dt="2022-08-17T09:19:45.516" v="31" actId="368"/>
        <pc:sldMkLst>
          <pc:docMk/>
          <pc:sldMk cId="0" sldId="277"/>
        </pc:sldMkLst>
      </pc:sldChg>
      <pc:sldChg chg="modNotes">
        <pc:chgData name="ueda koji" userId="2a65acfe313da618" providerId="LiveId" clId="{457299F2-E978-46DE-A54C-E00E2658D54F}" dt="2022-08-17T09:19:45.516" v="33" actId="368"/>
        <pc:sldMkLst>
          <pc:docMk/>
          <pc:sldMk cId="0" sldId="278"/>
        </pc:sldMkLst>
      </pc:sldChg>
      <pc:sldChg chg="modNotes">
        <pc:chgData name="ueda koji" userId="2a65acfe313da618" providerId="LiveId" clId="{457299F2-E978-46DE-A54C-E00E2658D54F}" dt="2022-08-17T09:19:45.516" v="35" actId="368"/>
        <pc:sldMkLst>
          <pc:docMk/>
          <pc:sldMk cId="0" sldId="279"/>
        </pc:sldMkLst>
      </pc:sldChg>
      <pc:sldChg chg="modNotes">
        <pc:chgData name="ueda koji" userId="2a65acfe313da618" providerId="LiveId" clId="{457299F2-E978-46DE-A54C-E00E2658D54F}" dt="2022-08-17T09:19:45.516" v="37" actId="368"/>
        <pc:sldMkLst>
          <pc:docMk/>
          <pc:sldMk cId="0" sldId="280"/>
        </pc:sldMkLst>
      </pc:sldChg>
      <pc:sldChg chg="modNotes">
        <pc:chgData name="ueda koji" userId="2a65acfe313da618" providerId="LiveId" clId="{457299F2-E978-46DE-A54C-E00E2658D54F}" dt="2022-08-17T09:19:45.532" v="39" actId="368"/>
        <pc:sldMkLst>
          <pc:docMk/>
          <pc:sldMk cId="0" sldId="281"/>
        </pc:sldMkLst>
      </pc:sldChg>
      <pc:sldChg chg="modNotes">
        <pc:chgData name="ueda koji" userId="2a65acfe313da618" providerId="LiveId" clId="{457299F2-E978-46DE-A54C-E00E2658D54F}" dt="2022-08-17T09:19:45.532" v="41" actId="368"/>
        <pc:sldMkLst>
          <pc:docMk/>
          <pc:sldMk cId="0" sldId="282"/>
        </pc:sldMkLst>
      </pc:sldChg>
      <pc:sldChg chg="modNotes">
        <pc:chgData name="ueda koji" userId="2a65acfe313da618" providerId="LiveId" clId="{457299F2-E978-46DE-A54C-E00E2658D54F}" dt="2022-08-17T09:19:45.532" v="43" actId="368"/>
        <pc:sldMkLst>
          <pc:docMk/>
          <pc:sldMk cId="0" sldId="283"/>
        </pc:sldMkLst>
      </pc:sldChg>
      <pc:sldChg chg="modNotes">
        <pc:chgData name="ueda koji" userId="2a65acfe313da618" providerId="LiveId" clId="{457299F2-E978-46DE-A54C-E00E2658D54F}" dt="2022-08-17T09:19:45.547" v="45" actId="368"/>
        <pc:sldMkLst>
          <pc:docMk/>
          <pc:sldMk cId="0" sldId="284"/>
        </pc:sldMkLst>
      </pc:sldChg>
      <pc:sldChg chg="modNotes">
        <pc:chgData name="ueda koji" userId="2a65acfe313da618" providerId="LiveId" clId="{457299F2-E978-46DE-A54C-E00E2658D54F}" dt="2022-08-17T09:19:45.547" v="47" actId="368"/>
        <pc:sldMkLst>
          <pc:docMk/>
          <pc:sldMk cId="0" sldId="285"/>
        </pc:sldMkLst>
      </pc:sldChg>
      <pc:sldChg chg="modNotes">
        <pc:chgData name="ueda koji" userId="2a65acfe313da618" providerId="LiveId" clId="{457299F2-E978-46DE-A54C-E00E2658D54F}" dt="2022-08-17T09:19:45.547" v="49" actId="368"/>
        <pc:sldMkLst>
          <pc:docMk/>
          <pc:sldMk cId="0" sldId="286"/>
        </pc:sldMkLst>
      </pc:sldChg>
      <pc:sldChg chg="modNotes">
        <pc:chgData name="ueda koji" userId="2a65acfe313da618" providerId="LiveId" clId="{457299F2-E978-46DE-A54C-E00E2658D54F}" dt="2022-08-17T09:19:45.563" v="51" actId="368"/>
        <pc:sldMkLst>
          <pc:docMk/>
          <pc:sldMk cId="0" sldId="287"/>
        </pc:sldMkLst>
      </pc:sldChg>
      <pc:sldChg chg="modNotes">
        <pc:chgData name="ueda koji" userId="2a65acfe313da618" providerId="LiveId" clId="{457299F2-E978-46DE-A54C-E00E2658D54F}" dt="2022-08-17T09:19:45.563" v="53" actId="368"/>
        <pc:sldMkLst>
          <pc:docMk/>
          <pc:sldMk cId="0" sldId="288"/>
        </pc:sldMkLst>
      </pc:sldChg>
      <pc:sldChg chg="modNotes">
        <pc:chgData name="ueda koji" userId="2a65acfe313da618" providerId="LiveId" clId="{457299F2-E978-46DE-A54C-E00E2658D54F}" dt="2022-08-17T09:19:45.563" v="55" actId="368"/>
        <pc:sldMkLst>
          <pc:docMk/>
          <pc:sldMk cId="0" sldId="289"/>
        </pc:sldMkLst>
      </pc:sldChg>
      <pc:sldChg chg="modNotes">
        <pc:chgData name="ueda koji" userId="2a65acfe313da618" providerId="LiveId" clId="{457299F2-E978-46DE-A54C-E00E2658D54F}" dt="2022-08-17T09:19:45.578" v="57" actId="368"/>
        <pc:sldMkLst>
          <pc:docMk/>
          <pc:sldMk cId="0" sldId="293"/>
        </pc:sldMkLst>
      </pc:sldChg>
      <pc:sldChg chg="modNotes">
        <pc:chgData name="ueda koji" userId="2a65acfe313da618" providerId="LiveId" clId="{457299F2-E978-46DE-A54C-E00E2658D54F}" dt="2022-08-17T09:19:45.594" v="59" actId="368"/>
        <pc:sldMkLst>
          <pc:docMk/>
          <pc:sldMk cId="0" sldId="294"/>
        </pc:sldMkLst>
      </pc:sldChg>
      <pc:sldChg chg="modNotes">
        <pc:chgData name="ueda koji" userId="2a65acfe313da618" providerId="LiveId" clId="{457299F2-E978-46DE-A54C-E00E2658D54F}" dt="2022-08-17T09:19:45.594" v="61" actId="368"/>
        <pc:sldMkLst>
          <pc:docMk/>
          <pc:sldMk cId="0" sldId="295"/>
        </pc:sldMkLst>
      </pc:sldChg>
      <pc:sldChg chg="modNotes">
        <pc:chgData name="ueda koji" userId="2a65acfe313da618" providerId="LiveId" clId="{457299F2-E978-46DE-A54C-E00E2658D54F}" dt="2022-08-17T09:19:45.610" v="63" actId="368"/>
        <pc:sldMkLst>
          <pc:docMk/>
          <pc:sldMk cId="0" sldId="296"/>
        </pc:sldMkLst>
      </pc:sldChg>
      <pc:sldChg chg="modNotes">
        <pc:chgData name="ueda koji" userId="2a65acfe313da618" providerId="LiveId" clId="{457299F2-E978-46DE-A54C-E00E2658D54F}" dt="2022-08-17T09:19:45.610" v="65" actId="368"/>
        <pc:sldMkLst>
          <pc:docMk/>
          <pc:sldMk cId="0" sldId="297"/>
        </pc:sldMkLst>
      </pc:sldChg>
      <pc:sldChg chg="modNotes">
        <pc:chgData name="ueda koji" userId="2a65acfe313da618" providerId="LiveId" clId="{457299F2-E978-46DE-A54C-E00E2658D54F}" dt="2022-08-17T09:19:45.625" v="67" actId="368"/>
        <pc:sldMkLst>
          <pc:docMk/>
          <pc:sldMk cId="0" sldId="301"/>
        </pc:sldMkLst>
      </pc:sldChg>
      <pc:sldChg chg="modNotes">
        <pc:chgData name="ueda koji" userId="2a65acfe313da618" providerId="LiveId" clId="{457299F2-E978-46DE-A54C-E00E2658D54F}" dt="2022-08-17T09:19:45.625" v="69" actId="368"/>
        <pc:sldMkLst>
          <pc:docMk/>
          <pc:sldMk cId="0" sldId="302"/>
        </pc:sldMkLst>
      </pc:sldChg>
      <pc:sldChg chg="modNotes">
        <pc:chgData name="ueda koji" userId="2a65acfe313da618" providerId="LiveId" clId="{457299F2-E978-46DE-A54C-E00E2658D54F}" dt="2022-08-17T09:19:45.641" v="71" actId="368"/>
        <pc:sldMkLst>
          <pc:docMk/>
          <pc:sldMk cId="0" sldId="303"/>
        </pc:sldMkLst>
      </pc:sldChg>
      <pc:sldChg chg="modNotes">
        <pc:chgData name="ueda koji" userId="2a65acfe313da618" providerId="LiveId" clId="{457299F2-E978-46DE-A54C-E00E2658D54F}" dt="2022-08-17T09:19:45.641" v="73" actId="368"/>
        <pc:sldMkLst>
          <pc:docMk/>
          <pc:sldMk cId="0" sldId="305"/>
        </pc:sldMkLst>
      </pc:sldChg>
      <pc:sldChg chg="modNotes">
        <pc:chgData name="ueda koji" userId="2a65acfe313da618" providerId="LiveId" clId="{457299F2-E978-46DE-A54C-E00E2658D54F}" dt="2022-08-17T09:19:45.641" v="75" actId="368"/>
        <pc:sldMkLst>
          <pc:docMk/>
          <pc:sldMk cId="0" sldId="306"/>
        </pc:sldMkLst>
      </pc:sldChg>
      <pc:sldChg chg="modNotes">
        <pc:chgData name="ueda koji" userId="2a65acfe313da618" providerId="LiveId" clId="{457299F2-E978-46DE-A54C-E00E2658D54F}" dt="2022-08-17T09:19:45.656" v="77" actId="368"/>
        <pc:sldMkLst>
          <pc:docMk/>
          <pc:sldMk cId="0" sldId="307"/>
        </pc:sldMkLst>
      </pc:sldChg>
      <pc:sldChg chg="modSp mod">
        <pc:chgData name="ueda koji" userId="2a65acfe313da618" providerId="LiveId" clId="{457299F2-E978-46DE-A54C-E00E2658D54F}" dt="2022-08-17T09:29:47.718" v="256" actId="255"/>
        <pc:sldMkLst>
          <pc:docMk/>
          <pc:sldMk cId="0" sldId="309"/>
        </pc:sldMkLst>
        <pc:spChg chg="mod">
          <ac:chgData name="ueda koji" userId="2a65acfe313da618" providerId="LiveId" clId="{457299F2-E978-46DE-A54C-E00E2658D54F}" dt="2022-08-17T09:29:47.718" v="256" actId="255"/>
          <ac:spMkLst>
            <pc:docMk/>
            <pc:sldMk cId="0" sldId="309"/>
            <ac:spMk id="1322" creationId="{00000000-0000-0000-0000-000000000000}"/>
          </ac:spMkLst>
        </pc:spChg>
      </pc:sldChg>
      <pc:sldChg chg="modNotes">
        <pc:chgData name="ueda koji" userId="2a65acfe313da618" providerId="LiveId" clId="{457299F2-E978-46DE-A54C-E00E2658D54F}" dt="2022-08-17T09:19:45.672" v="79" actId="368"/>
        <pc:sldMkLst>
          <pc:docMk/>
          <pc:sldMk cId="0" sldId="310"/>
        </pc:sldMkLst>
      </pc:sldChg>
      <pc:sldChg chg="modNotes">
        <pc:chgData name="ueda koji" userId="2a65acfe313da618" providerId="LiveId" clId="{457299F2-E978-46DE-A54C-E00E2658D54F}" dt="2022-08-17T09:19:45.672" v="81" actId="368"/>
        <pc:sldMkLst>
          <pc:docMk/>
          <pc:sldMk cId="0" sldId="311"/>
        </pc:sldMkLst>
      </pc:sldChg>
      <pc:sldChg chg="modNotes">
        <pc:chgData name="ueda koji" userId="2a65acfe313da618" providerId="LiveId" clId="{457299F2-E978-46DE-A54C-E00E2658D54F}" dt="2022-08-17T09:19:45.672" v="83" actId="368"/>
        <pc:sldMkLst>
          <pc:docMk/>
          <pc:sldMk cId="0" sldId="312"/>
        </pc:sldMkLst>
      </pc:sldChg>
      <pc:sldChg chg="modNotes">
        <pc:chgData name="ueda koji" userId="2a65acfe313da618" providerId="LiveId" clId="{457299F2-E978-46DE-A54C-E00E2658D54F}" dt="2022-08-17T09:19:45.688" v="85" actId="368"/>
        <pc:sldMkLst>
          <pc:docMk/>
          <pc:sldMk cId="0" sldId="313"/>
        </pc:sldMkLst>
      </pc:sldChg>
      <pc:sldChg chg="modNotes">
        <pc:chgData name="ueda koji" userId="2a65acfe313da618" providerId="LiveId" clId="{457299F2-E978-46DE-A54C-E00E2658D54F}" dt="2022-08-17T09:19:45.688" v="87" actId="368"/>
        <pc:sldMkLst>
          <pc:docMk/>
          <pc:sldMk cId="0" sldId="314"/>
        </pc:sldMkLst>
      </pc:sldChg>
      <pc:sldChg chg="modNotes">
        <pc:chgData name="ueda koji" userId="2a65acfe313da618" providerId="LiveId" clId="{457299F2-E978-46DE-A54C-E00E2658D54F}" dt="2022-08-17T09:19:45.688" v="89" actId="368"/>
        <pc:sldMkLst>
          <pc:docMk/>
          <pc:sldMk cId="0" sldId="315"/>
        </pc:sldMkLst>
      </pc:sldChg>
      <pc:sldChg chg="modNotes">
        <pc:chgData name="ueda koji" userId="2a65acfe313da618" providerId="LiveId" clId="{457299F2-E978-46DE-A54C-E00E2658D54F}" dt="2022-08-17T09:19:45.703" v="91" actId="368"/>
        <pc:sldMkLst>
          <pc:docMk/>
          <pc:sldMk cId="0" sldId="316"/>
        </pc:sldMkLst>
      </pc:sldChg>
      <pc:sldChg chg="modNotes">
        <pc:chgData name="ueda koji" userId="2a65acfe313da618" providerId="LiveId" clId="{457299F2-E978-46DE-A54C-E00E2658D54F}" dt="2022-08-17T09:19:45.703" v="93" actId="368"/>
        <pc:sldMkLst>
          <pc:docMk/>
          <pc:sldMk cId="0" sldId="317"/>
        </pc:sldMkLst>
      </pc:sldChg>
      <pc:sldChg chg="modNotes">
        <pc:chgData name="ueda koji" userId="2a65acfe313da618" providerId="LiveId" clId="{457299F2-E978-46DE-A54C-E00E2658D54F}" dt="2022-08-17T09:19:45.703" v="95" actId="368"/>
        <pc:sldMkLst>
          <pc:docMk/>
          <pc:sldMk cId="0" sldId="318"/>
        </pc:sldMkLst>
      </pc:sldChg>
      <pc:sldChg chg="modNotes">
        <pc:chgData name="ueda koji" userId="2a65acfe313da618" providerId="LiveId" clId="{457299F2-E978-46DE-A54C-E00E2658D54F}" dt="2022-08-17T09:19:45.719" v="97" actId="368"/>
        <pc:sldMkLst>
          <pc:docMk/>
          <pc:sldMk cId="0" sldId="319"/>
        </pc:sldMkLst>
      </pc:sldChg>
      <pc:sldChg chg="modNotes">
        <pc:chgData name="ueda koji" userId="2a65acfe313da618" providerId="LiveId" clId="{457299F2-E978-46DE-A54C-E00E2658D54F}" dt="2022-08-17T09:19:45.719" v="99" actId="368"/>
        <pc:sldMkLst>
          <pc:docMk/>
          <pc:sldMk cId="0" sldId="320"/>
        </pc:sldMkLst>
      </pc:sldChg>
      <pc:sldChg chg="modNotes">
        <pc:chgData name="ueda koji" userId="2a65acfe313da618" providerId="LiveId" clId="{457299F2-E978-46DE-A54C-E00E2658D54F}" dt="2022-08-17T09:19:45.735" v="101" actId="368"/>
        <pc:sldMkLst>
          <pc:docMk/>
          <pc:sldMk cId="0" sldId="321"/>
        </pc:sldMkLst>
      </pc:sldChg>
      <pc:sldChg chg="modNotes">
        <pc:chgData name="ueda koji" userId="2a65acfe313da618" providerId="LiveId" clId="{457299F2-E978-46DE-A54C-E00E2658D54F}" dt="2022-08-17T09:19:45.735" v="103" actId="368"/>
        <pc:sldMkLst>
          <pc:docMk/>
          <pc:sldMk cId="0" sldId="322"/>
        </pc:sldMkLst>
      </pc:sldChg>
      <pc:sldChg chg="modNotes">
        <pc:chgData name="ueda koji" userId="2a65acfe313da618" providerId="LiveId" clId="{457299F2-E978-46DE-A54C-E00E2658D54F}" dt="2022-08-17T09:19:45.735" v="105" actId="368"/>
        <pc:sldMkLst>
          <pc:docMk/>
          <pc:sldMk cId="0" sldId="323"/>
        </pc:sldMkLst>
      </pc:sldChg>
      <pc:sldChg chg="modNotes">
        <pc:chgData name="ueda koji" userId="2a65acfe313da618" providerId="LiveId" clId="{457299F2-E978-46DE-A54C-E00E2658D54F}" dt="2022-08-17T09:19:45.750" v="107" actId="368"/>
        <pc:sldMkLst>
          <pc:docMk/>
          <pc:sldMk cId="0" sldId="324"/>
        </pc:sldMkLst>
      </pc:sldChg>
      <pc:sldChg chg="modNotes">
        <pc:chgData name="ueda koji" userId="2a65acfe313da618" providerId="LiveId" clId="{457299F2-E978-46DE-A54C-E00E2658D54F}" dt="2022-08-17T09:19:45.766" v="109" actId="368"/>
        <pc:sldMkLst>
          <pc:docMk/>
          <pc:sldMk cId="0" sldId="327"/>
        </pc:sldMkLst>
      </pc:sldChg>
      <pc:sldChg chg="modNotes">
        <pc:chgData name="ueda koji" userId="2a65acfe313da618" providerId="LiveId" clId="{457299F2-E978-46DE-A54C-E00E2658D54F}" dt="2022-08-17T09:19:45.766" v="111" actId="368"/>
        <pc:sldMkLst>
          <pc:docMk/>
          <pc:sldMk cId="0" sldId="328"/>
        </pc:sldMkLst>
      </pc:sldChg>
      <pc:sldChg chg="modNotes">
        <pc:chgData name="ueda koji" userId="2a65acfe313da618" providerId="LiveId" clId="{457299F2-E978-46DE-A54C-E00E2658D54F}" dt="2022-08-17T09:19:45.766" v="113" actId="368"/>
        <pc:sldMkLst>
          <pc:docMk/>
          <pc:sldMk cId="0" sldId="329"/>
        </pc:sldMkLst>
      </pc:sldChg>
      <pc:sldChg chg="modNotes">
        <pc:chgData name="ueda koji" userId="2a65acfe313da618" providerId="LiveId" clId="{457299F2-E978-46DE-A54C-E00E2658D54F}" dt="2022-08-17T09:19:45.781" v="115" actId="368"/>
        <pc:sldMkLst>
          <pc:docMk/>
          <pc:sldMk cId="0" sldId="330"/>
        </pc:sldMkLst>
      </pc:sldChg>
      <pc:sldChg chg="modNotes">
        <pc:chgData name="ueda koji" userId="2a65acfe313da618" providerId="LiveId" clId="{457299F2-E978-46DE-A54C-E00E2658D54F}" dt="2022-08-17T09:19:45.781" v="117" actId="368"/>
        <pc:sldMkLst>
          <pc:docMk/>
          <pc:sldMk cId="0" sldId="331"/>
        </pc:sldMkLst>
      </pc:sldChg>
      <pc:sldChg chg="modSp mod modNotes">
        <pc:chgData name="ueda koji" userId="2a65acfe313da618" providerId="LiveId" clId="{457299F2-E978-46DE-A54C-E00E2658D54F}" dt="2022-08-17T09:28:22.055" v="253" actId="255"/>
        <pc:sldMkLst>
          <pc:docMk/>
          <pc:sldMk cId="0" sldId="332"/>
        </pc:sldMkLst>
        <pc:spChg chg="mod">
          <ac:chgData name="ueda koji" userId="2a65acfe313da618" providerId="LiveId" clId="{457299F2-E978-46DE-A54C-E00E2658D54F}" dt="2022-08-17T09:28:22.055" v="253" actId="255"/>
          <ac:spMkLst>
            <pc:docMk/>
            <pc:sldMk cId="0" sldId="332"/>
            <ac:spMk id="1948" creationId="{00000000-0000-0000-0000-000000000000}"/>
          </ac:spMkLst>
        </pc:spChg>
      </pc:sldChg>
      <pc:sldChg chg="modNotes">
        <pc:chgData name="ueda koji" userId="2a65acfe313da618" providerId="LiveId" clId="{457299F2-E978-46DE-A54C-E00E2658D54F}" dt="2022-08-17T09:19:45.797" v="121" actId="368"/>
        <pc:sldMkLst>
          <pc:docMk/>
          <pc:sldMk cId="0" sldId="333"/>
        </pc:sldMkLst>
      </pc:sldChg>
      <pc:sldChg chg="modNotes">
        <pc:chgData name="ueda koji" userId="2a65acfe313da618" providerId="LiveId" clId="{457299F2-E978-46DE-A54C-E00E2658D54F}" dt="2022-08-17T09:19:45.797" v="123" actId="368"/>
        <pc:sldMkLst>
          <pc:docMk/>
          <pc:sldMk cId="0" sldId="334"/>
        </pc:sldMkLst>
      </pc:sldChg>
      <pc:sldChg chg="modNotes">
        <pc:chgData name="ueda koji" userId="2a65acfe313da618" providerId="LiveId" clId="{457299F2-E978-46DE-A54C-E00E2658D54F}" dt="2022-08-17T09:19:45.797" v="125" actId="368"/>
        <pc:sldMkLst>
          <pc:docMk/>
          <pc:sldMk cId="0" sldId="335"/>
        </pc:sldMkLst>
      </pc:sldChg>
      <pc:sldChg chg="modNotes">
        <pc:chgData name="ueda koji" userId="2a65acfe313da618" providerId="LiveId" clId="{457299F2-E978-46DE-A54C-E00E2658D54F}" dt="2022-08-17T09:19:45.813" v="127" actId="368"/>
        <pc:sldMkLst>
          <pc:docMk/>
          <pc:sldMk cId="0" sldId="336"/>
        </pc:sldMkLst>
      </pc:sldChg>
      <pc:sldChg chg="modNotes">
        <pc:chgData name="ueda koji" userId="2a65acfe313da618" providerId="LiveId" clId="{457299F2-E978-46DE-A54C-E00E2658D54F}" dt="2022-08-17T09:19:45.813" v="129" actId="368"/>
        <pc:sldMkLst>
          <pc:docMk/>
          <pc:sldMk cId="0" sldId="337"/>
        </pc:sldMkLst>
      </pc:sldChg>
      <pc:sldChg chg="modNotes">
        <pc:chgData name="ueda koji" userId="2a65acfe313da618" providerId="LiveId" clId="{457299F2-E978-46DE-A54C-E00E2658D54F}" dt="2022-08-17T09:19:45.813" v="131" actId="368"/>
        <pc:sldMkLst>
          <pc:docMk/>
          <pc:sldMk cId="0" sldId="338"/>
        </pc:sldMkLst>
      </pc:sldChg>
      <pc:sldChg chg="modSp mod modNotes">
        <pc:chgData name="ueda koji" userId="2a65acfe313da618" providerId="LiveId" clId="{457299F2-E978-46DE-A54C-E00E2658D54F}" dt="2022-08-17T09:28:44.204" v="254" actId="255"/>
        <pc:sldMkLst>
          <pc:docMk/>
          <pc:sldMk cId="0" sldId="339"/>
        </pc:sldMkLst>
        <pc:spChg chg="mod">
          <ac:chgData name="ueda koji" userId="2a65acfe313da618" providerId="LiveId" clId="{457299F2-E978-46DE-A54C-E00E2658D54F}" dt="2022-08-17T09:28:44.204" v="254" actId="255"/>
          <ac:spMkLst>
            <pc:docMk/>
            <pc:sldMk cId="0" sldId="339"/>
            <ac:spMk id="2016" creationId="{00000000-0000-0000-0000-000000000000}"/>
          </ac:spMkLst>
        </pc:spChg>
      </pc:sldChg>
      <pc:sldChg chg="modNotes">
        <pc:chgData name="ueda koji" userId="2a65acfe313da618" providerId="LiveId" clId="{457299F2-E978-46DE-A54C-E00E2658D54F}" dt="2022-08-17T09:19:45.828" v="135" actId="368"/>
        <pc:sldMkLst>
          <pc:docMk/>
          <pc:sldMk cId="0" sldId="340"/>
        </pc:sldMkLst>
      </pc:sldChg>
      <pc:sldChg chg="modNotes">
        <pc:chgData name="ueda koji" userId="2a65acfe313da618" providerId="LiveId" clId="{457299F2-E978-46DE-A54C-E00E2658D54F}" dt="2022-08-17T09:19:45.828" v="137" actId="368"/>
        <pc:sldMkLst>
          <pc:docMk/>
          <pc:sldMk cId="0" sldId="341"/>
        </pc:sldMkLst>
      </pc:sldChg>
      <pc:sldChg chg="modNotes">
        <pc:chgData name="ueda koji" userId="2a65acfe313da618" providerId="LiveId" clId="{457299F2-E978-46DE-A54C-E00E2658D54F}" dt="2022-08-17T09:19:45.844" v="139" actId="368"/>
        <pc:sldMkLst>
          <pc:docMk/>
          <pc:sldMk cId="0" sldId="342"/>
        </pc:sldMkLst>
      </pc:sldChg>
      <pc:sldChg chg="modNotes">
        <pc:chgData name="ueda koji" userId="2a65acfe313da618" providerId="LiveId" clId="{457299F2-E978-46DE-A54C-E00E2658D54F}" dt="2022-08-17T09:19:45.844" v="141" actId="368"/>
        <pc:sldMkLst>
          <pc:docMk/>
          <pc:sldMk cId="0" sldId="343"/>
        </pc:sldMkLst>
      </pc:sldChg>
      <pc:sldChg chg="modNotes">
        <pc:chgData name="ueda koji" userId="2a65acfe313da618" providerId="LiveId" clId="{457299F2-E978-46DE-A54C-E00E2658D54F}" dt="2022-08-17T09:19:45.860" v="143" actId="368"/>
        <pc:sldMkLst>
          <pc:docMk/>
          <pc:sldMk cId="0" sldId="344"/>
        </pc:sldMkLst>
      </pc:sldChg>
      <pc:sldChg chg="modNotes">
        <pc:chgData name="ueda koji" userId="2a65acfe313da618" providerId="LiveId" clId="{457299F2-E978-46DE-A54C-E00E2658D54F}" dt="2022-08-17T09:19:45.860" v="145" actId="368"/>
        <pc:sldMkLst>
          <pc:docMk/>
          <pc:sldMk cId="0" sldId="345"/>
        </pc:sldMkLst>
      </pc:sldChg>
      <pc:sldChg chg="modNotes">
        <pc:chgData name="ueda koji" userId="2a65acfe313da618" providerId="LiveId" clId="{457299F2-E978-46DE-A54C-E00E2658D54F}" dt="2022-08-17T09:19:45.860" v="147" actId="368"/>
        <pc:sldMkLst>
          <pc:docMk/>
          <pc:sldMk cId="0" sldId="346"/>
        </pc:sldMkLst>
      </pc:sldChg>
      <pc:sldChg chg="modNotes">
        <pc:chgData name="ueda koji" userId="2a65acfe313da618" providerId="LiveId" clId="{457299F2-E978-46DE-A54C-E00E2658D54F}" dt="2022-08-17T09:19:45.875" v="149" actId="368"/>
        <pc:sldMkLst>
          <pc:docMk/>
          <pc:sldMk cId="0" sldId="348"/>
        </pc:sldMkLst>
      </pc:sldChg>
      <pc:sldChg chg="modNotes">
        <pc:chgData name="ueda koji" userId="2a65acfe313da618" providerId="LiveId" clId="{457299F2-E978-46DE-A54C-E00E2658D54F}" dt="2022-08-17T09:19:45.875" v="151" actId="368"/>
        <pc:sldMkLst>
          <pc:docMk/>
          <pc:sldMk cId="0" sldId="350"/>
        </pc:sldMkLst>
      </pc:sldChg>
      <pc:sldChg chg="modSp mod">
        <pc:chgData name="ueda koji" userId="2a65acfe313da618" providerId="LiveId" clId="{457299F2-E978-46DE-A54C-E00E2658D54F}" dt="2022-08-17T09:29:20.484" v="255" actId="255"/>
        <pc:sldMkLst>
          <pc:docMk/>
          <pc:sldMk cId="0" sldId="351"/>
        </pc:sldMkLst>
        <pc:spChg chg="mod">
          <ac:chgData name="ueda koji" userId="2a65acfe313da618" providerId="LiveId" clId="{457299F2-E978-46DE-A54C-E00E2658D54F}" dt="2022-08-17T09:29:20.484" v="255" actId="255"/>
          <ac:spMkLst>
            <pc:docMk/>
            <pc:sldMk cId="0" sldId="351"/>
            <ac:spMk id="2256" creationId="{00000000-0000-0000-0000-000000000000}"/>
          </ac:spMkLst>
        </pc:spChg>
      </pc:sldChg>
      <pc:sldChg chg="modNotes">
        <pc:chgData name="ueda koji" userId="2a65acfe313da618" providerId="LiveId" clId="{457299F2-E978-46DE-A54C-E00E2658D54F}" dt="2022-08-17T09:19:45.891" v="153" actId="368"/>
        <pc:sldMkLst>
          <pc:docMk/>
          <pc:sldMk cId="0" sldId="352"/>
        </pc:sldMkLst>
      </pc:sldChg>
      <pc:sldMasterChg chg="modSldLayout">
        <pc:chgData name="ueda koji" userId="2a65acfe313da618" providerId="LiveId" clId="{457299F2-E978-46DE-A54C-E00E2658D54F}" dt="2022-08-17T09:26:56.962" v="252"/>
        <pc:sldMasterMkLst>
          <pc:docMk/>
          <pc:sldMasterMk cId="0" sldId="2147483665"/>
        </pc:sldMasterMkLst>
        <pc:sldLayoutChg chg="addSp delSp modSp mod">
          <pc:chgData name="ueda koji" userId="2a65acfe313da618" providerId="LiveId" clId="{457299F2-E978-46DE-A54C-E00E2658D54F}" dt="2022-08-17T09:26:04.138" v="228" actId="1076"/>
          <pc:sldLayoutMkLst>
            <pc:docMk/>
            <pc:sldMasterMk cId="0" sldId="2147483665"/>
            <pc:sldLayoutMk cId="0" sldId="2147483648"/>
          </pc:sldLayoutMkLst>
          <pc:spChg chg="add del mod">
            <ac:chgData name="ueda koji" userId="2a65acfe313da618" providerId="LiveId" clId="{457299F2-E978-46DE-A54C-E00E2658D54F}" dt="2022-08-17T09:21:21.696" v="169" actId="478"/>
            <ac:spMkLst>
              <pc:docMk/>
              <pc:sldMasterMk cId="0" sldId="2147483665"/>
              <pc:sldLayoutMk cId="0" sldId="2147483648"/>
              <ac:spMk id="2" creationId="{ED3004C0-4C6E-B462-8081-9664A2F8304C}"/>
            </ac:spMkLst>
          </pc:spChg>
          <pc:spChg chg="add del mod">
            <ac:chgData name="ueda koji" userId="2a65acfe313da618" providerId="LiveId" clId="{457299F2-E978-46DE-A54C-E00E2658D54F}" dt="2022-08-17T09:22:33.720" v="188" actId="478"/>
            <ac:spMkLst>
              <pc:docMk/>
              <pc:sldMasterMk cId="0" sldId="2147483665"/>
              <pc:sldLayoutMk cId="0" sldId="2147483648"/>
              <ac:spMk id="3" creationId="{422A14A1-0D93-CF68-7A0D-CC1E79114265}"/>
            </ac:spMkLst>
          </pc:spChg>
          <pc:spChg chg="add del mod">
            <ac:chgData name="ueda koji" userId="2a65acfe313da618" providerId="LiveId" clId="{457299F2-E978-46DE-A54C-E00E2658D54F}" dt="2022-08-17T09:22:41.004" v="192" actId="478"/>
            <ac:spMkLst>
              <pc:docMk/>
              <pc:sldMasterMk cId="0" sldId="2147483665"/>
              <pc:sldLayoutMk cId="0" sldId="2147483648"/>
              <ac:spMk id="4" creationId="{97CFDDDB-FE00-B917-BF48-4A53F31CF3BD}"/>
            </ac:spMkLst>
          </pc:spChg>
          <pc:spChg chg="add mod">
            <ac:chgData name="ueda koji" userId="2a65acfe313da618" providerId="LiveId" clId="{457299F2-E978-46DE-A54C-E00E2658D54F}" dt="2022-08-17T09:22:41.458" v="193"/>
            <ac:spMkLst>
              <pc:docMk/>
              <pc:sldMasterMk cId="0" sldId="2147483665"/>
              <pc:sldLayoutMk cId="0" sldId="2147483648"/>
              <ac:spMk id="5" creationId="{7B01651D-6AAF-91F6-CEBF-FB254E92ECA1}"/>
            </ac:spMkLst>
          </pc:spChg>
          <pc:spChg chg="mod">
            <ac:chgData name="ueda koji" userId="2a65acfe313da618" providerId="LiveId" clId="{457299F2-E978-46DE-A54C-E00E2658D54F}" dt="2022-08-17T09:26:04.138" v="228" actId="1076"/>
            <ac:spMkLst>
              <pc:docMk/>
              <pc:sldMasterMk cId="0" sldId="2147483665"/>
              <pc:sldLayoutMk cId="0" sldId="2147483648"/>
              <ac:spMk id="12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05.958" v="160" actId="478"/>
            <ac:spMkLst>
              <pc:docMk/>
              <pc:sldMasterMk cId="0" sldId="2147483665"/>
              <pc:sldLayoutMk cId="0" sldId="2147483648"/>
              <ac:spMk id="13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17.578" v="230"/>
          <pc:sldLayoutMkLst>
            <pc:docMk/>
            <pc:sldMasterMk cId="0" sldId="2147483665"/>
            <pc:sldLayoutMk cId="0" sldId="2147483649"/>
          </pc:sldLayoutMkLst>
          <pc:spChg chg="add del mod">
            <ac:chgData name="ueda koji" userId="2a65acfe313da618" providerId="LiveId" clId="{457299F2-E978-46DE-A54C-E00E2658D54F}" dt="2022-08-17T09:22:44.226" v="194" actId="478"/>
            <ac:spMkLst>
              <pc:docMk/>
              <pc:sldMasterMk cId="0" sldId="2147483665"/>
              <pc:sldLayoutMk cId="0" sldId="2147483649"/>
              <ac:spMk id="2" creationId="{123099CC-3175-7FE8-19A3-E9BB32F09C6F}"/>
            </ac:spMkLst>
          </pc:spChg>
          <pc:spChg chg="add mod">
            <ac:chgData name="ueda koji" userId="2a65acfe313da618" providerId="LiveId" clId="{457299F2-E978-46DE-A54C-E00E2658D54F}" dt="2022-08-17T09:22:44.665" v="195"/>
            <ac:spMkLst>
              <pc:docMk/>
              <pc:sldMasterMk cId="0" sldId="2147483665"/>
              <pc:sldLayoutMk cId="0" sldId="2147483649"/>
              <ac:spMk id="3" creationId="{F57EE217-1EEA-B271-06FC-27500A2CE345}"/>
            </ac:spMkLst>
          </pc:spChg>
          <pc:spChg chg="add mod">
            <ac:chgData name="ueda koji" userId="2a65acfe313da618" providerId="LiveId" clId="{457299F2-E978-46DE-A54C-E00E2658D54F}" dt="2022-08-17T09:26:17.578" v="230"/>
            <ac:spMkLst>
              <pc:docMk/>
              <pc:sldMasterMk cId="0" sldId="2147483665"/>
              <pc:sldLayoutMk cId="0" sldId="2147483649"/>
              <ac:spMk id="4" creationId="{008C2F66-1D42-F64B-E2D2-401018926457}"/>
            </ac:spMkLst>
          </pc:spChg>
          <pc:spChg chg="del">
            <ac:chgData name="ueda koji" userId="2a65acfe313da618" providerId="LiveId" clId="{457299F2-E978-46DE-A54C-E00E2658D54F}" dt="2022-08-17T09:26:14.900" v="229" actId="478"/>
            <ac:spMkLst>
              <pc:docMk/>
              <pc:sldMasterMk cId="0" sldId="2147483665"/>
              <pc:sldLayoutMk cId="0" sldId="2147483649"/>
              <ac:spMk id="19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27.553" v="171" actId="478"/>
            <ac:spMkLst>
              <pc:docMk/>
              <pc:sldMasterMk cId="0" sldId="2147483665"/>
              <pc:sldLayoutMk cId="0" sldId="2147483649"/>
              <ac:spMk id="20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22.439" v="232"/>
          <pc:sldLayoutMkLst>
            <pc:docMk/>
            <pc:sldMasterMk cId="0" sldId="2147483665"/>
            <pc:sldLayoutMk cId="0" sldId="2147483650"/>
          </pc:sldLayoutMkLst>
          <pc:spChg chg="add del mod">
            <ac:chgData name="ueda koji" userId="2a65acfe313da618" providerId="LiveId" clId="{457299F2-E978-46DE-A54C-E00E2658D54F}" dt="2022-08-17T09:22:47.198" v="196" actId="478"/>
            <ac:spMkLst>
              <pc:docMk/>
              <pc:sldMasterMk cId="0" sldId="2147483665"/>
              <pc:sldLayoutMk cId="0" sldId="2147483650"/>
              <ac:spMk id="2" creationId="{A1E4FF84-D56D-AF66-EB51-FB2A2464E296}"/>
            </ac:spMkLst>
          </pc:spChg>
          <pc:spChg chg="add mod">
            <ac:chgData name="ueda koji" userId="2a65acfe313da618" providerId="LiveId" clId="{457299F2-E978-46DE-A54C-E00E2658D54F}" dt="2022-08-17T09:22:47.683" v="197"/>
            <ac:spMkLst>
              <pc:docMk/>
              <pc:sldMasterMk cId="0" sldId="2147483665"/>
              <pc:sldLayoutMk cId="0" sldId="2147483650"/>
              <ac:spMk id="3" creationId="{79F9B4AB-7B26-9C34-F7F6-A1ADCBDEC545}"/>
            </ac:spMkLst>
          </pc:spChg>
          <pc:spChg chg="add mod">
            <ac:chgData name="ueda koji" userId="2a65acfe313da618" providerId="LiveId" clId="{457299F2-E978-46DE-A54C-E00E2658D54F}" dt="2022-08-17T09:26:22.439" v="232"/>
            <ac:spMkLst>
              <pc:docMk/>
              <pc:sldMasterMk cId="0" sldId="2147483665"/>
              <pc:sldLayoutMk cId="0" sldId="2147483650"/>
              <ac:spMk id="4" creationId="{FC1C108C-7876-C118-2584-1038645EC483}"/>
            </ac:spMkLst>
          </pc:spChg>
          <pc:spChg chg="del">
            <ac:chgData name="ueda koji" userId="2a65acfe313da618" providerId="LiveId" clId="{457299F2-E978-46DE-A54C-E00E2658D54F}" dt="2022-08-17T09:26:21.868" v="231" actId="478"/>
            <ac:spMkLst>
              <pc:docMk/>
              <pc:sldMasterMk cId="0" sldId="2147483665"/>
              <pc:sldLayoutMk cId="0" sldId="2147483650"/>
              <ac:spMk id="23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32.944" v="173" actId="478"/>
            <ac:spMkLst>
              <pc:docMk/>
              <pc:sldMasterMk cId="0" sldId="2147483665"/>
              <pc:sldLayoutMk cId="0" sldId="2147483650"/>
              <ac:spMk id="25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2:52.547" v="199"/>
          <pc:sldLayoutMkLst>
            <pc:docMk/>
            <pc:sldMasterMk cId="0" sldId="2147483665"/>
            <pc:sldLayoutMk cId="0" sldId="2147483651"/>
          </pc:sldLayoutMkLst>
          <pc:spChg chg="add del mod">
            <ac:chgData name="ueda koji" userId="2a65acfe313da618" providerId="LiveId" clId="{457299F2-E978-46DE-A54C-E00E2658D54F}" dt="2022-08-17T09:22:51.702" v="198" actId="478"/>
            <ac:spMkLst>
              <pc:docMk/>
              <pc:sldMasterMk cId="0" sldId="2147483665"/>
              <pc:sldLayoutMk cId="0" sldId="2147483651"/>
              <ac:spMk id="2" creationId="{6AEC0CEF-E361-F5A6-3BD0-AA4F103F08BE}"/>
            </ac:spMkLst>
          </pc:spChg>
          <pc:spChg chg="add mod">
            <ac:chgData name="ueda koji" userId="2a65acfe313da618" providerId="LiveId" clId="{457299F2-E978-46DE-A54C-E00E2658D54F}" dt="2022-08-17T09:22:52.547" v="199"/>
            <ac:spMkLst>
              <pc:docMk/>
              <pc:sldMasterMk cId="0" sldId="2147483665"/>
              <pc:sldLayoutMk cId="0" sldId="2147483651"/>
              <ac:spMk id="3" creationId="{175458EA-8748-728A-937D-E2274ED5162B}"/>
            </ac:spMkLst>
          </pc:spChg>
          <pc:spChg chg="del">
            <ac:chgData name="ueda koji" userId="2a65acfe313da618" providerId="LiveId" clId="{457299F2-E978-46DE-A54C-E00E2658D54F}" dt="2022-08-17T09:21:37.496" v="175" actId="478"/>
            <ac:spMkLst>
              <pc:docMk/>
              <pc:sldMasterMk cId="0" sldId="2147483665"/>
              <pc:sldLayoutMk cId="0" sldId="2147483651"/>
              <ac:spMk id="30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27.523" v="234"/>
          <pc:sldLayoutMkLst>
            <pc:docMk/>
            <pc:sldMasterMk cId="0" sldId="2147483665"/>
            <pc:sldLayoutMk cId="0" sldId="2147483652"/>
          </pc:sldLayoutMkLst>
          <pc:spChg chg="add del mod">
            <ac:chgData name="ueda koji" userId="2a65acfe313da618" providerId="LiveId" clId="{457299F2-E978-46DE-A54C-E00E2658D54F}" dt="2022-08-17T09:22:55.065" v="200" actId="478"/>
            <ac:spMkLst>
              <pc:docMk/>
              <pc:sldMasterMk cId="0" sldId="2147483665"/>
              <pc:sldLayoutMk cId="0" sldId="2147483652"/>
              <ac:spMk id="2" creationId="{3A57F3AA-FCA5-B5A7-62C6-3623F97AF1DD}"/>
            </ac:spMkLst>
          </pc:spChg>
          <pc:spChg chg="add mod">
            <ac:chgData name="ueda koji" userId="2a65acfe313da618" providerId="LiveId" clId="{457299F2-E978-46DE-A54C-E00E2658D54F}" dt="2022-08-17T09:22:55.546" v="201"/>
            <ac:spMkLst>
              <pc:docMk/>
              <pc:sldMasterMk cId="0" sldId="2147483665"/>
              <pc:sldLayoutMk cId="0" sldId="2147483652"/>
              <ac:spMk id="3" creationId="{6E83ABAD-7E34-852E-9894-7187A5A8BE76}"/>
            </ac:spMkLst>
          </pc:spChg>
          <pc:spChg chg="add mod">
            <ac:chgData name="ueda koji" userId="2a65acfe313da618" providerId="LiveId" clId="{457299F2-E978-46DE-A54C-E00E2658D54F}" dt="2022-08-17T09:26:27.523" v="234"/>
            <ac:spMkLst>
              <pc:docMk/>
              <pc:sldMasterMk cId="0" sldId="2147483665"/>
              <pc:sldLayoutMk cId="0" sldId="2147483652"/>
              <ac:spMk id="4" creationId="{AB05DFEE-8884-CD52-8EC0-3AF69A7AF777}"/>
            </ac:spMkLst>
          </pc:spChg>
          <pc:spChg chg="del">
            <ac:chgData name="ueda koji" userId="2a65acfe313da618" providerId="LiveId" clId="{457299F2-E978-46DE-A54C-E00E2658D54F}" dt="2022-08-17T09:26:26.604" v="233" actId="478"/>
            <ac:spMkLst>
              <pc:docMk/>
              <pc:sldMasterMk cId="0" sldId="2147483665"/>
              <pc:sldLayoutMk cId="0" sldId="2147483652"/>
              <ac:spMk id="35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41.815" v="177" actId="478"/>
            <ac:spMkLst>
              <pc:docMk/>
              <pc:sldMasterMk cId="0" sldId="2147483665"/>
              <pc:sldLayoutMk cId="0" sldId="2147483652"/>
              <ac:spMk id="36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30.651" v="236"/>
          <pc:sldLayoutMkLst>
            <pc:docMk/>
            <pc:sldMasterMk cId="0" sldId="2147483665"/>
            <pc:sldLayoutMk cId="0" sldId="2147483653"/>
          </pc:sldLayoutMkLst>
          <pc:spChg chg="add del mod">
            <ac:chgData name="ueda koji" userId="2a65acfe313da618" providerId="LiveId" clId="{457299F2-E978-46DE-A54C-E00E2658D54F}" dt="2022-08-17T09:22:58.020" v="202" actId="478"/>
            <ac:spMkLst>
              <pc:docMk/>
              <pc:sldMasterMk cId="0" sldId="2147483665"/>
              <pc:sldLayoutMk cId="0" sldId="2147483653"/>
              <ac:spMk id="2" creationId="{7AB05914-40E4-899D-36FF-E426540BD0B8}"/>
            </ac:spMkLst>
          </pc:spChg>
          <pc:spChg chg="add mod">
            <ac:chgData name="ueda koji" userId="2a65acfe313da618" providerId="LiveId" clId="{457299F2-E978-46DE-A54C-E00E2658D54F}" dt="2022-08-17T09:22:58.506" v="203"/>
            <ac:spMkLst>
              <pc:docMk/>
              <pc:sldMasterMk cId="0" sldId="2147483665"/>
              <pc:sldLayoutMk cId="0" sldId="2147483653"/>
              <ac:spMk id="3" creationId="{AD78C72C-7E1B-48CE-0B1A-740087FE3B88}"/>
            </ac:spMkLst>
          </pc:spChg>
          <pc:spChg chg="add mod">
            <ac:chgData name="ueda koji" userId="2a65acfe313da618" providerId="LiveId" clId="{457299F2-E978-46DE-A54C-E00E2658D54F}" dt="2022-08-17T09:26:30.651" v="236"/>
            <ac:spMkLst>
              <pc:docMk/>
              <pc:sldMasterMk cId="0" sldId="2147483665"/>
              <pc:sldLayoutMk cId="0" sldId="2147483653"/>
              <ac:spMk id="4" creationId="{5D15C8BA-18C6-8899-9F4F-5F7DE5FCC750}"/>
            </ac:spMkLst>
          </pc:spChg>
          <pc:spChg chg="del">
            <ac:chgData name="ueda koji" userId="2a65acfe313da618" providerId="LiveId" clId="{457299F2-E978-46DE-A54C-E00E2658D54F}" dt="2022-08-17T09:24:44.234" v="224" actId="478"/>
            <ac:spMkLst>
              <pc:docMk/>
              <pc:sldMasterMk cId="0" sldId="2147483665"/>
              <pc:sldLayoutMk cId="0" sldId="2147483653"/>
              <ac:spMk id="39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6:30.121" v="235" actId="478"/>
            <ac:spMkLst>
              <pc:docMk/>
              <pc:sldMasterMk cId="0" sldId="2147483665"/>
              <pc:sldLayoutMk cId="0" sldId="2147483653"/>
              <ac:spMk id="41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45.393" v="179" actId="478"/>
            <ac:spMkLst>
              <pc:docMk/>
              <pc:sldMasterMk cId="0" sldId="2147483665"/>
              <pc:sldLayoutMk cId="0" sldId="2147483653"/>
              <ac:spMk id="42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33.811" v="238"/>
          <pc:sldLayoutMkLst>
            <pc:docMk/>
            <pc:sldMasterMk cId="0" sldId="2147483665"/>
            <pc:sldLayoutMk cId="0" sldId="2147483654"/>
          </pc:sldLayoutMkLst>
          <pc:spChg chg="add mod">
            <ac:chgData name="ueda koji" userId="2a65acfe313da618" providerId="LiveId" clId="{457299F2-E978-46DE-A54C-E00E2658D54F}" dt="2022-08-17T09:23:01.384" v="205"/>
            <ac:spMkLst>
              <pc:docMk/>
              <pc:sldMasterMk cId="0" sldId="2147483665"/>
              <pc:sldLayoutMk cId="0" sldId="2147483654"/>
              <ac:spMk id="2" creationId="{2EEE4586-2997-ABCD-04D6-0A964049142B}"/>
            </ac:spMkLst>
          </pc:spChg>
          <pc:spChg chg="add mod">
            <ac:chgData name="ueda koji" userId="2a65acfe313da618" providerId="LiveId" clId="{457299F2-E978-46DE-A54C-E00E2658D54F}" dt="2022-08-17T09:26:33.811" v="238"/>
            <ac:spMkLst>
              <pc:docMk/>
              <pc:sldMasterMk cId="0" sldId="2147483665"/>
              <pc:sldLayoutMk cId="0" sldId="2147483654"/>
              <ac:spMk id="3" creationId="{64D44254-113C-4511-6A09-18CC2035E34B}"/>
            </ac:spMkLst>
          </pc:spChg>
          <pc:spChg chg="del">
            <ac:chgData name="ueda koji" userId="2a65acfe313da618" providerId="LiveId" clId="{457299F2-E978-46DE-A54C-E00E2658D54F}" dt="2022-08-17T09:26:33.332" v="237" actId="478"/>
            <ac:spMkLst>
              <pc:docMk/>
              <pc:sldMasterMk cId="0" sldId="2147483665"/>
              <pc:sldLayoutMk cId="0" sldId="2147483654"/>
              <ac:spMk id="47" creationId="{00000000-0000-0000-0000-000000000000}"/>
            </ac:spMkLst>
          </pc:spChg>
          <pc:spChg chg="del mod">
            <ac:chgData name="ueda koji" userId="2a65acfe313da618" providerId="LiveId" clId="{457299F2-E978-46DE-A54C-E00E2658D54F}" dt="2022-08-17T09:23:00.883" v="204" actId="478"/>
            <ac:spMkLst>
              <pc:docMk/>
              <pc:sldMasterMk cId="0" sldId="2147483665"/>
              <pc:sldLayoutMk cId="0" sldId="2147483654"/>
              <ac:spMk id="48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36.719" v="240"/>
          <pc:sldLayoutMkLst>
            <pc:docMk/>
            <pc:sldMasterMk cId="0" sldId="2147483665"/>
            <pc:sldLayoutMk cId="0" sldId="2147483655"/>
          </pc:sldLayoutMkLst>
          <pc:spChg chg="add del mod">
            <ac:chgData name="ueda koji" userId="2a65acfe313da618" providerId="LiveId" clId="{457299F2-E978-46DE-A54C-E00E2658D54F}" dt="2022-08-17T09:23:03.713" v="206" actId="478"/>
            <ac:spMkLst>
              <pc:docMk/>
              <pc:sldMasterMk cId="0" sldId="2147483665"/>
              <pc:sldLayoutMk cId="0" sldId="2147483655"/>
              <ac:spMk id="2" creationId="{33ACEAB5-7738-1B12-BBBD-39AA0A2FB6FF}"/>
            </ac:spMkLst>
          </pc:spChg>
          <pc:spChg chg="add mod">
            <ac:chgData name="ueda koji" userId="2a65acfe313da618" providerId="LiveId" clId="{457299F2-E978-46DE-A54C-E00E2658D54F}" dt="2022-08-17T09:23:04.214" v="207"/>
            <ac:spMkLst>
              <pc:docMk/>
              <pc:sldMasterMk cId="0" sldId="2147483665"/>
              <pc:sldLayoutMk cId="0" sldId="2147483655"/>
              <ac:spMk id="3" creationId="{94C197BE-853C-093E-2FAC-CC680CA10ECA}"/>
            </ac:spMkLst>
          </pc:spChg>
          <pc:spChg chg="add mod">
            <ac:chgData name="ueda koji" userId="2a65acfe313da618" providerId="LiveId" clId="{457299F2-E978-46DE-A54C-E00E2658D54F}" dt="2022-08-17T09:26:36.719" v="240"/>
            <ac:spMkLst>
              <pc:docMk/>
              <pc:sldMasterMk cId="0" sldId="2147483665"/>
              <pc:sldLayoutMk cId="0" sldId="2147483655"/>
              <ac:spMk id="4" creationId="{5E950B90-3924-544E-D4E2-195174776949}"/>
            </ac:spMkLst>
          </pc:spChg>
          <pc:spChg chg="del">
            <ac:chgData name="ueda koji" userId="2a65acfe313da618" providerId="LiveId" clId="{457299F2-E978-46DE-A54C-E00E2658D54F}" dt="2022-08-17T09:26:36.235" v="239" actId="478"/>
            <ac:spMkLst>
              <pc:docMk/>
              <pc:sldMasterMk cId="0" sldId="2147483665"/>
              <pc:sldLayoutMk cId="0" sldId="2147483655"/>
              <ac:spMk id="52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1:50.471" v="181" actId="478"/>
            <ac:spMkLst>
              <pc:docMk/>
              <pc:sldMasterMk cId="0" sldId="2147483665"/>
              <pc:sldLayoutMk cId="0" sldId="2147483655"/>
              <ac:spMk id="53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3:07.185" v="209"/>
          <pc:sldLayoutMkLst>
            <pc:docMk/>
            <pc:sldMasterMk cId="0" sldId="2147483665"/>
            <pc:sldLayoutMk cId="0" sldId="2147483656"/>
          </pc:sldLayoutMkLst>
          <pc:spChg chg="add del mod">
            <ac:chgData name="ueda koji" userId="2a65acfe313da618" providerId="LiveId" clId="{457299F2-E978-46DE-A54C-E00E2658D54F}" dt="2022-08-17T09:23:06.732" v="208" actId="478"/>
            <ac:spMkLst>
              <pc:docMk/>
              <pc:sldMasterMk cId="0" sldId="2147483665"/>
              <pc:sldLayoutMk cId="0" sldId="2147483656"/>
              <ac:spMk id="2" creationId="{EDB62C88-A3CB-4CF1-440F-9F3EB0F18CB7}"/>
            </ac:spMkLst>
          </pc:spChg>
          <pc:spChg chg="add mod">
            <ac:chgData name="ueda koji" userId="2a65acfe313da618" providerId="LiveId" clId="{457299F2-E978-46DE-A54C-E00E2658D54F}" dt="2022-08-17T09:23:07.185" v="209"/>
            <ac:spMkLst>
              <pc:docMk/>
              <pc:sldMasterMk cId="0" sldId="2147483665"/>
              <pc:sldLayoutMk cId="0" sldId="2147483656"/>
              <ac:spMk id="3" creationId="{B74AF8CC-8033-8683-C072-0F99B8FC46DB}"/>
            </ac:spMkLst>
          </pc:spChg>
          <pc:spChg chg="del">
            <ac:chgData name="ueda koji" userId="2a65acfe313da618" providerId="LiveId" clId="{457299F2-E978-46DE-A54C-E00E2658D54F}" dt="2022-08-17T09:21:53.748" v="183" actId="478"/>
            <ac:spMkLst>
              <pc:docMk/>
              <pc:sldMasterMk cId="0" sldId="2147483665"/>
              <pc:sldLayoutMk cId="0" sldId="2147483656"/>
              <ac:spMk id="57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3:13.142" v="211"/>
          <pc:sldLayoutMkLst>
            <pc:docMk/>
            <pc:sldMasterMk cId="0" sldId="2147483665"/>
            <pc:sldLayoutMk cId="0" sldId="2147483657"/>
          </pc:sldLayoutMkLst>
          <pc:spChg chg="add del mod">
            <ac:chgData name="ueda koji" userId="2a65acfe313da618" providerId="LiveId" clId="{457299F2-E978-46DE-A54C-E00E2658D54F}" dt="2022-08-17T09:23:12.645" v="210" actId="478"/>
            <ac:spMkLst>
              <pc:docMk/>
              <pc:sldMasterMk cId="0" sldId="2147483665"/>
              <pc:sldLayoutMk cId="0" sldId="2147483657"/>
              <ac:spMk id="2" creationId="{C44511FF-CC95-92B0-2E2B-55C8A235B29C}"/>
            </ac:spMkLst>
          </pc:spChg>
          <pc:spChg chg="add mod">
            <ac:chgData name="ueda koji" userId="2a65acfe313da618" providerId="LiveId" clId="{457299F2-E978-46DE-A54C-E00E2658D54F}" dt="2022-08-17T09:23:13.142" v="211"/>
            <ac:spMkLst>
              <pc:docMk/>
              <pc:sldMasterMk cId="0" sldId="2147483665"/>
              <pc:sldLayoutMk cId="0" sldId="2147483657"/>
              <ac:spMk id="3" creationId="{C78F84DC-5533-4982-80BC-9ADDEB13BCD0}"/>
            </ac:spMkLst>
          </pc:spChg>
          <pc:spChg chg="del">
            <ac:chgData name="ueda koji" userId="2a65acfe313da618" providerId="LiveId" clId="{457299F2-E978-46DE-A54C-E00E2658D54F}" dt="2022-08-17T09:22:02.416" v="185" actId="478"/>
            <ac:spMkLst>
              <pc:docMk/>
              <pc:sldMasterMk cId="0" sldId="2147483665"/>
              <pc:sldLayoutMk cId="0" sldId="2147483657"/>
              <ac:spMk id="63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41.476" v="242"/>
          <pc:sldLayoutMkLst>
            <pc:docMk/>
            <pc:sldMasterMk cId="0" sldId="2147483665"/>
            <pc:sldLayoutMk cId="0" sldId="2147483658"/>
          </pc:sldLayoutMkLst>
          <pc:spChg chg="add mod">
            <ac:chgData name="ueda koji" userId="2a65acfe313da618" providerId="LiveId" clId="{457299F2-E978-46DE-A54C-E00E2658D54F}" dt="2022-08-17T09:23:16.509" v="213"/>
            <ac:spMkLst>
              <pc:docMk/>
              <pc:sldMasterMk cId="0" sldId="2147483665"/>
              <pc:sldLayoutMk cId="0" sldId="2147483658"/>
              <ac:spMk id="2" creationId="{E20C32D4-A354-35DC-5877-13C7C0112DDB}"/>
            </ac:spMkLst>
          </pc:spChg>
          <pc:spChg chg="add mod">
            <ac:chgData name="ueda koji" userId="2a65acfe313da618" providerId="LiveId" clId="{457299F2-E978-46DE-A54C-E00E2658D54F}" dt="2022-08-17T09:26:41.476" v="242"/>
            <ac:spMkLst>
              <pc:docMk/>
              <pc:sldMasterMk cId="0" sldId="2147483665"/>
              <pc:sldLayoutMk cId="0" sldId="2147483658"/>
              <ac:spMk id="3" creationId="{49036D72-B3AE-65B4-3BF1-530B62483DC7}"/>
            </ac:spMkLst>
          </pc:spChg>
          <pc:spChg chg="del">
            <ac:chgData name="ueda koji" userId="2a65acfe313da618" providerId="LiveId" clId="{457299F2-E978-46DE-A54C-E00E2658D54F}" dt="2022-08-17T09:26:41.006" v="241" actId="478"/>
            <ac:spMkLst>
              <pc:docMk/>
              <pc:sldMasterMk cId="0" sldId="2147483665"/>
              <pc:sldLayoutMk cId="0" sldId="2147483658"/>
              <ac:spMk id="66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16.047" v="212" actId="478"/>
            <ac:spMkLst>
              <pc:docMk/>
              <pc:sldMasterMk cId="0" sldId="2147483665"/>
              <pc:sldLayoutMk cId="0" sldId="2147483658"/>
              <ac:spMk id="67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44.480" v="244"/>
          <pc:sldLayoutMkLst>
            <pc:docMk/>
            <pc:sldMasterMk cId="0" sldId="2147483665"/>
            <pc:sldLayoutMk cId="0" sldId="2147483659"/>
          </pc:sldLayoutMkLst>
          <pc:spChg chg="add mod">
            <ac:chgData name="ueda koji" userId="2a65acfe313da618" providerId="LiveId" clId="{457299F2-E978-46DE-A54C-E00E2658D54F}" dt="2022-08-17T09:23:19.589" v="215"/>
            <ac:spMkLst>
              <pc:docMk/>
              <pc:sldMasterMk cId="0" sldId="2147483665"/>
              <pc:sldLayoutMk cId="0" sldId="2147483659"/>
              <ac:spMk id="2" creationId="{77E6187F-B1EE-4E2D-1DE1-83E9C34DE4A7}"/>
            </ac:spMkLst>
          </pc:spChg>
          <pc:spChg chg="add mod">
            <ac:chgData name="ueda koji" userId="2a65acfe313da618" providerId="LiveId" clId="{457299F2-E978-46DE-A54C-E00E2658D54F}" dt="2022-08-17T09:26:44.480" v="244"/>
            <ac:spMkLst>
              <pc:docMk/>
              <pc:sldMasterMk cId="0" sldId="2147483665"/>
              <pc:sldLayoutMk cId="0" sldId="2147483659"/>
              <ac:spMk id="3" creationId="{6ED65263-1F82-CBED-EF51-3C565F9704E4}"/>
            </ac:spMkLst>
          </pc:spChg>
          <pc:spChg chg="del">
            <ac:chgData name="ueda koji" userId="2a65acfe313da618" providerId="LiveId" clId="{457299F2-E978-46DE-A54C-E00E2658D54F}" dt="2022-08-17T09:26:44.026" v="243" actId="478"/>
            <ac:spMkLst>
              <pc:docMk/>
              <pc:sldMasterMk cId="0" sldId="2147483665"/>
              <pc:sldLayoutMk cId="0" sldId="2147483659"/>
              <ac:spMk id="69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19.120" v="214" actId="478"/>
            <ac:spMkLst>
              <pc:docMk/>
              <pc:sldMasterMk cId="0" sldId="2147483665"/>
              <pc:sldLayoutMk cId="0" sldId="2147483659"/>
              <ac:spMk id="73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47.592" v="246"/>
          <pc:sldLayoutMkLst>
            <pc:docMk/>
            <pc:sldMasterMk cId="0" sldId="2147483665"/>
            <pc:sldLayoutMk cId="0" sldId="2147483660"/>
          </pc:sldLayoutMkLst>
          <pc:spChg chg="add mod">
            <ac:chgData name="ueda koji" userId="2a65acfe313da618" providerId="LiveId" clId="{457299F2-E978-46DE-A54C-E00E2658D54F}" dt="2022-08-17T09:23:22.734" v="217"/>
            <ac:spMkLst>
              <pc:docMk/>
              <pc:sldMasterMk cId="0" sldId="2147483665"/>
              <pc:sldLayoutMk cId="0" sldId="2147483660"/>
              <ac:spMk id="2" creationId="{94DAF0CE-E087-4877-93E2-A308828B6B6B}"/>
            </ac:spMkLst>
          </pc:spChg>
          <pc:spChg chg="add mod">
            <ac:chgData name="ueda koji" userId="2a65acfe313da618" providerId="LiveId" clId="{457299F2-E978-46DE-A54C-E00E2658D54F}" dt="2022-08-17T09:26:47.592" v="246"/>
            <ac:spMkLst>
              <pc:docMk/>
              <pc:sldMasterMk cId="0" sldId="2147483665"/>
              <pc:sldLayoutMk cId="0" sldId="2147483660"/>
              <ac:spMk id="3" creationId="{20B2C1C9-5360-2922-E638-1FF4D3505088}"/>
            </ac:spMkLst>
          </pc:spChg>
          <pc:spChg chg="del">
            <ac:chgData name="ueda koji" userId="2a65acfe313da618" providerId="LiveId" clId="{457299F2-E978-46DE-A54C-E00E2658D54F}" dt="2022-08-17T09:26:47.154" v="245" actId="478"/>
            <ac:spMkLst>
              <pc:docMk/>
              <pc:sldMasterMk cId="0" sldId="2147483665"/>
              <pc:sldLayoutMk cId="0" sldId="2147483660"/>
              <ac:spMk id="76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22.274" v="216" actId="478"/>
            <ac:spMkLst>
              <pc:docMk/>
              <pc:sldMasterMk cId="0" sldId="2147483665"/>
              <pc:sldLayoutMk cId="0" sldId="2147483660"/>
              <ac:spMk id="80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50.668" v="248"/>
          <pc:sldLayoutMkLst>
            <pc:docMk/>
            <pc:sldMasterMk cId="0" sldId="2147483665"/>
            <pc:sldLayoutMk cId="0" sldId="2147483661"/>
          </pc:sldLayoutMkLst>
          <pc:spChg chg="add mod">
            <ac:chgData name="ueda koji" userId="2a65acfe313da618" providerId="LiveId" clId="{457299F2-E978-46DE-A54C-E00E2658D54F}" dt="2022-08-17T09:23:26.864" v="219"/>
            <ac:spMkLst>
              <pc:docMk/>
              <pc:sldMasterMk cId="0" sldId="2147483665"/>
              <pc:sldLayoutMk cId="0" sldId="2147483661"/>
              <ac:spMk id="2" creationId="{67E4AA0D-0E63-731C-D285-9475EE39336D}"/>
            </ac:spMkLst>
          </pc:spChg>
          <pc:spChg chg="add mod">
            <ac:chgData name="ueda koji" userId="2a65acfe313da618" providerId="LiveId" clId="{457299F2-E978-46DE-A54C-E00E2658D54F}" dt="2022-08-17T09:26:50.668" v="248"/>
            <ac:spMkLst>
              <pc:docMk/>
              <pc:sldMasterMk cId="0" sldId="2147483665"/>
              <pc:sldLayoutMk cId="0" sldId="2147483661"/>
              <ac:spMk id="3" creationId="{05101E7C-F8B7-28F7-EB7C-07A9A00BA227}"/>
            </ac:spMkLst>
          </pc:spChg>
          <pc:spChg chg="del">
            <ac:chgData name="ueda koji" userId="2a65acfe313da618" providerId="LiveId" clId="{457299F2-E978-46DE-A54C-E00E2658D54F}" dt="2022-08-17T09:26:50.164" v="247" actId="478"/>
            <ac:spMkLst>
              <pc:docMk/>
              <pc:sldMasterMk cId="0" sldId="2147483665"/>
              <pc:sldLayoutMk cId="0" sldId="2147483661"/>
              <ac:spMk id="83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26.097" v="218" actId="478"/>
            <ac:spMkLst>
              <pc:docMk/>
              <pc:sldMasterMk cId="0" sldId="2147483665"/>
              <pc:sldLayoutMk cId="0" sldId="2147483661"/>
              <ac:spMk id="88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53.872" v="250"/>
          <pc:sldLayoutMkLst>
            <pc:docMk/>
            <pc:sldMasterMk cId="0" sldId="2147483665"/>
            <pc:sldLayoutMk cId="0" sldId="2147483662"/>
          </pc:sldLayoutMkLst>
          <pc:spChg chg="add mod">
            <ac:chgData name="ueda koji" userId="2a65acfe313da618" providerId="LiveId" clId="{457299F2-E978-46DE-A54C-E00E2658D54F}" dt="2022-08-17T09:23:30.272" v="221"/>
            <ac:spMkLst>
              <pc:docMk/>
              <pc:sldMasterMk cId="0" sldId="2147483665"/>
              <pc:sldLayoutMk cId="0" sldId="2147483662"/>
              <ac:spMk id="2" creationId="{B10D0175-C776-DF4E-4DFE-6E46EF9B33DB}"/>
            </ac:spMkLst>
          </pc:spChg>
          <pc:spChg chg="add mod">
            <ac:chgData name="ueda koji" userId="2a65acfe313da618" providerId="LiveId" clId="{457299F2-E978-46DE-A54C-E00E2658D54F}" dt="2022-08-17T09:26:53.872" v="250"/>
            <ac:spMkLst>
              <pc:docMk/>
              <pc:sldMasterMk cId="0" sldId="2147483665"/>
              <pc:sldLayoutMk cId="0" sldId="2147483662"/>
              <ac:spMk id="3" creationId="{8BA4C4B6-23AE-9BD7-FBA8-7F3AC65B871D}"/>
            </ac:spMkLst>
          </pc:spChg>
          <pc:spChg chg="del">
            <ac:chgData name="ueda koji" userId="2a65acfe313da618" providerId="LiveId" clId="{457299F2-E978-46DE-A54C-E00E2658D54F}" dt="2022-08-17T09:26:53.332" v="249" actId="478"/>
            <ac:spMkLst>
              <pc:docMk/>
              <pc:sldMasterMk cId="0" sldId="2147483665"/>
              <pc:sldLayoutMk cId="0" sldId="2147483662"/>
              <ac:spMk id="91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29.570" v="220" actId="478"/>
            <ac:spMkLst>
              <pc:docMk/>
              <pc:sldMasterMk cId="0" sldId="2147483665"/>
              <pc:sldLayoutMk cId="0" sldId="2147483662"/>
              <ac:spMk id="97" creationId="{00000000-0000-0000-0000-000000000000}"/>
            </ac:spMkLst>
          </pc:spChg>
        </pc:sldLayoutChg>
        <pc:sldLayoutChg chg="addSp delSp modSp mod">
          <pc:chgData name="ueda koji" userId="2a65acfe313da618" providerId="LiveId" clId="{457299F2-E978-46DE-A54C-E00E2658D54F}" dt="2022-08-17T09:26:56.962" v="252"/>
          <pc:sldLayoutMkLst>
            <pc:docMk/>
            <pc:sldMasterMk cId="0" sldId="2147483665"/>
            <pc:sldLayoutMk cId="0" sldId="2147483663"/>
          </pc:sldLayoutMkLst>
          <pc:spChg chg="add mod">
            <ac:chgData name="ueda koji" userId="2a65acfe313da618" providerId="LiveId" clId="{457299F2-E978-46DE-A54C-E00E2658D54F}" dt="2022-08-17T09:23:33.827" v="223"/>
            <ac:spMkLst>
              <pc:docMk/>
              <pc:sldMasterMk cId="0" sldId="2147483665"/>
              <pc:sldLayoutMk cId="0" sldId="2147483663"/>
              <ac:spMk id="2" creationId="{33C58B77-239C-7F49-C4FD-8718FB57D04D}"/>
            </ac:spMkLst>
          </pc:spChg>
          <pc:spChg chg="add mod">
            <ac:chgData name="ueda koji" userId="2a65acfe313da618" providerId="LiveId" clId="{457299F2-E978-46DE-A54C-E00E2658D54F}" dt="2022-08-17T09:26:56.962" v="252"/>
            <ac:spMkLst>
              <pc:docMk/>
              <pc:sldMasterMk cId="0" sldId="2147483665"/>
              <pc:sldLayoutMk cId="0" sldId="2147483663"/>
              <ac:spMk id="3" creationId="{0FC33CFB-C53F-7842-BF83-8C699D932AF0}"/>
            </ac:spMkLst>
          </pc:spChg>
          <pc:spChg chg="del">
            <ac:chgData name="ueda koji" userId="2a65acfe313da618" providerId="LiveId" clId="{457299F2-E978-46DE-A54C-E00E2658D54F}" dt="2022-08-17T09:26:56.461" v="251" actId="478"/>
            <ac:spMkLst>
              <pc:docMk/>
              <pc:sldMasterMk cId="0" sldId="2147483665"/>
              <pc:sldLayoutMk cId="0" sldId="2147483663"/>
              <ac:spMk id="100" creationId="{00000000-0000-0000-0000-000000000000}"/>
            </ac:spMkLst>
          </pc:spChg>
          <pc:spChg chg="del">
            <ac:chgData name="ueda koji" userId="2a65acfe313da618" providerId="LiveId" clId="{457299F2-E978-46DE-A54C-E00E2658D54F}" dt="2022-08-17T09:23:33.112" v="222" actId="478"/>
            <ac:spMkLst>
              <pc:docMk/>
              <pc:sldMasterMk cId="0" sldId="2147483665"/>
              <pc:sldLayoutMk cId="0" sldId="2147483663"/>
              <ac:spMk id="10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" name="Google Shape;2228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9" name="Google Shape;2229;p9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30" name="Google Shape;2230;p95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4" name="Google Shape;2234;p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5" name="Google Shape;2235;p9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96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" name="Google Shape;2258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9" name="Google Shape;2259;p9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60" name="Google Shape;2260;p97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 Short">
  <p:cSld name="Top Title Shor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2306188"/>
            <a:ext cx="10594693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4114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8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38861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3" name="Google Shape;48;p8">
            <a:extLst>
              <a:ext uri="{FF2B5EF4-FFF2-40B4-BE49-F238E27FC236}">
                <a16:creationId xmlns:a16="http://schemas.microsoft.com/office/drawing/2014/main" id="{F57EE217-1EEA-B271-06FC-27500A2CE345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12;p2">
            <a:extLst>
              <a:ext uri="{FF2B5EF4-FFF2-40B4-BE49-F238E27FC236}">
                <a16:creationId xmlns:a16="http://schemas.microsoft.com/office/drawing/2014/main" id="{008C2F66-1D42-F64B-E2D2-401018926457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COST">
  <p:cSld name="10_COS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33C58B77-239C-7F49-C4FD-8718FB57D04D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0FC33CFB-C53F-7842-BF83-8C699D932AF0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you">
  <p:cSld name="Thankyou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ctrTitle"/>
          </p:nvPr>
        </p:nvSpPr>
        <p:spPr>
          <a:xfrm>
            <a:off x="1261872" y="2940587"/>
            <a:ext cx="9668256" cy="98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eiryo"/>
              <a:buNone/>
              <a:defRPr sz="40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vider">
  <p:cSld name="1_Divi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0" y="2337816"/>
            <a:ext cx="11898774" cy="1742182"/>
          </a:xfrm>
          <a:custGeom>
            <a:avLst/>
            <a:gdLst/>
            <a:ahLst/>
            <a:cxnLst/>
            <a:rect l="l" t="t" r="r" b="b"/>
            <a:pathLst>
              <a:path w="8558784" h="2350008" extrusionOk="0">
                <a:moveTo>
                  <a:pt x="0" y="2350008"/>
                </a:moveTo>
                <a:lnTo>
                  <a:pt x="7952501" y="1344168"/>
                </a:lnTo>
                <a:lnTo>
                  <a:pt x="8558784" y="484632"/>
                </a:lnTo>
                <a:lnTo>
                  <a:pt x="0" y="0"/>
                </a:lnTo>
                <a:lnTo>
                  <a:pt x="0" y="235000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9" name="Google Shape;29;p5"/>
          <p:cNvSpPr txBox="1">
            <a:spLocks noGrp="1"/>
          </p:cNvSpPr>
          <p:nvPr>
            <p:ph type="ctrTitle"/>
          </p:nvPr>
        </p:nvSpPr>
        <p:spPr>
          <a:xfrm>
            <a:off x="431349" y="2856441"/>
            <a:ext cx="11467425" cy="1145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eiryo"/>
              <a:buNone/>
              <a:defRPr sz="3200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Google Shape;48;p8">
            <a:extLst>
              <a:ext uri="{FF2B5EF4-FFF2-40B4-BE49-F238E27FC236}">
                <a16:creationId xmlns:a16="http://schemas.microsoft.com/office/drawing/2014/main" id="{175458EA-8748-728A-937D-E2274ED5162B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ctrTitle"/>
          </p:nvPr>
        </p:nvSpPr>
        <p:spPr>
          <a:xfrm>
            <a:off x="585216" y="2631001"/>
            <a:ext cx="10896869" cy="98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eiryo"/>
              <a:buNone/>
              <a:defRPr sz="4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Google Shape;48;p8">
            <a:extLst>
              <a:ext uri="{FF2B5EF4-FFF2-40B4-BE49-F238E27FC236}">
                <a16:creationId xmlns:a16="http://schemas.microsoft.com/office/drawing/2014/main" id="{B74AF8CC-8033-8683-C072-0F99B8FC46DB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">
  <p:cSld name="Divi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1"/>
          <p:cNvSpPr txBox="1">
            <a:spLocks noGrp="1"/>
          </p:cNvSpPr>
          <p:nvPr>
            <p:ph type="ctrTitle"/>
          </p:nvPr>
        </p:nvSpPr>
        <p:spPr>
          <a:xfrm>
            <a:off x="1243586" y="3020226"/>
            <a:ext cx="10508885" cy="1145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eiryo"/>
              <a:buNone/>
              <a:defRPr sz="3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61" name="Google Shape;61;p11"/>
          <p:cNvCxnSpPr/>
          <p:nvPr/>
        </p:nvCxnSpPr>
        <p:spPr>
          <a:xfrm>
            <a:off x="1389888" y="3557016"/>
            <a:ext cx="10411968" cy="0"/>
          </a:xfrm>
          <a:prstGeom prst="straightConnector1">
            <a:avLst/>
          </a:prstGeom>
          <a:noFill/>
          <a:ln w="57150" cap="rnd" cmpd="sng">
            <a:solidFill>
              <a:srgbClr val="8E8E8E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643467" y="656179"/>
            <a:ext cx="82296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sng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3" name="Google Shape;48;p8">
            <a:extLst>
              <a:ext uri="{FF2B5EF4-FFF2-40B4-BE49-F238E27FC236}">
                <a16:creationId xmlns:a16="http://schemas.microsoft.com/office/drawing/2014/main" id="{C78F84DC-5533-4982-80BC-9ADDEB13BCD0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&amp; Content">
  <p:cSld name="1_Title &amp; Conten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>
            <a:spLocks noGrp="1"/>
          </p:cNvSpPr>
          <p:nvPr>
            <p:ph type="media" idx="2"/>
          </p:nvPr>
        </p:nvSpPr>
        <p:spPr>
          <a:xfrm>
            <a:off x="1253067" y="355600"/>
            <a:ext cx="9685867" cy="5304421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C7C7C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C7C7C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E20C32D4-A354-35DC-5877-13C7C0112DDB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49036D72-B3AE-65B4-3BF1-530B62483DC7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1 COLUMN">
  <p:cSld name="5_1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>
            <a:off x="386380" y="1297155"/>
            <a:ext cx="11366500" cy="46386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2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77E6187F-B1EE-4E2D-1DE1-83E9C34DE4A7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6ED65263-1F82-CBED-EF51-3C565F9704E4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2COLUMN">
  <p:cSld name="6_2COLUM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2"/>
          </p:nvPr>
        </p:nvSpPr>
        <p:spPr>
          <a:xfrm>
            <a:off x="425534" y="1263382"/>
            <a:ext cx="5637213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3"/>
          </p:nvPr>
        </p:nvSpPr>
        <p:spPr>
          <a:xfrm>
            <a:off x="6145472" y="1271885"/>
            <a:ext cx="5659178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94DAF0CE-E087-4877-93E2-A308828B6B6B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20B2C1C9-5360-2922-E638-1FF4D3505088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3COLUMN">
  <p:cSld name="7_3COLUM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2"/>
          </p:nvPr>
        </p:nvSpPr>
        <p:spPr>
          <a:xfrm>
            <a:off x="396545" y="1266286"/>
            <a:ext cx="3718800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3"/>
          </p:nvPr>
        </p:nvSpPr>
        <p:spPr>
          <a:xfrm>
            <a:off x="4204365" y="1258686"/>
            <a:ext cx="3720395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4"/>
          </p:nvPr>
        </p:nvSpPr>
        <p:spPr>
          <a:xfrm>
            <a:off x="8013780" y="1258686"/>
            <a:ext cx="3718800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67E4AA0D-0E63-731C-D285-9475EE39336D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05101E7C-F8B7-28F7-EB7C-07A9A00BA227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4COLUMN">
  <p:cSld name="9_4COLUM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0" y="0"/>
            <a:ext cx="11898773" cy="731520"/>
          </a:xfrm>
          <a:custGeom>
            <a:avLst/>
            <a:gdLst/>
            <a:ahLst/>
            <a:cxnLst/>
            <a:rect l="l" t="t" r="r" b="b"/>
            <a:pathLst>
              <a:path w="8558784" h="1868973" extrusionOk="0">
                <a:moveTo>
                  <a:pt x="0" y="1868973"/>
                </a:moveTo>
                <a:lnTo>
                  <a:pt x="7943732" y="1390844"/>
                </a:lnTo>
                <a:lnTo>
                  <a:pt x="8558784" y="3597"/>
                </a:lnTo>
                <a:lnTo>
                  <a:pt x="0" y="0"/>
                </a:lnTo>
                <a:lnTo>
                  <a:pt x="0" y="186897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360000" y="198000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2"/>
          </p:nvPr>
        </p:nvSpPr>
        <p:spPr>
          <a:xfrm>
            <a:off x="387350" y="1271885"/>
            <a:ext cx="2793861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3"/>
          </p:nvPr>
        </p:nvSpPr>
        <p:spPr>
          <a:xfrm>
            <a:off x="3251126" y="1271884"/>
            <a:ext cx="2793861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4"/>
          </p:nvPr>
        </p:nvSpPr>
        <p:spPr>
          <a:xfrm>
            <a:off x="6114902" y="1271883"/>
            <a:ext cx="2793861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body" idx="5"/>
          </p:nvPr>
        </p:nvSpPr>
        <p:spPr>
          <a:xfrm>
            <a:off x="9004573" y="1271885"/>
            <a:ext cx="2793861" cy="46513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2" name="Google Shape;48;p8">
            <a:extLst>
              <a:ext uri="{FF2B5EF4-FFF2-40B4-BE49-F238E27FC236}">
                <a16:creationId xmlns:a16="http://schemas.microsoft.com/office/drawing/2014/main" id="{B10D0175-C776-DF4E-4DFE-6E46EF9B33DB}"/>
              </a:ext>
            </a:extLst>
          </p:cNvPr>
          <p:cNvSpPr txBox="1"/>
          <p:nvPr userDrawn="1"/>
        </p:nvSpPr>
        <p:spPr>
          <a:xfrm>
            <a:off x="167305" y="6453188"/>
            <a:ext cx="11857391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© 20</a:t>
            </a:r>
            <a:r>
              <a:rPr lang="en-US" alt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22</a:t>
            </a:r>
            <a:r>
              <a:rPr lang="ja-JP" sz="10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Mindtech,inc.</a:t>
            </a: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12;p2">
            <a:extLst>
              <a:ext uri="{FF2B5EF4-FFF2-40B4-BE49-F238E27FC236}">
                <a16:creationId xmlns:a16="http://schemas.microsoft.com/office/drawing/2014/main" id="{8BA4C4B6-23AE-9BD7-FBA8-7F3AC65B871D}"/>
              </a:ext>
            </a:extLst>
          </p:cNvPr>
          <p:cNvSpPr txBox="1"/>
          <p:nvPr userDrawn="1"/>
        </p:nvSpPr>
        <p:spPr>
          <a:xfrm>
            <a:off x="167304" y="6453069"/>
            <a:ext cx="10972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" name="Google Shape;2232;p113"/>
          <p:cNvSpPr txBox="1">
            <a:spLocks noGrp="1"/>
          </p:cNvSpPr>
          <p:nvPr>
            <p:ph type="ctrTitle"/>
          </p:nvPr>
        </p:nvSpPr>
        <p:spPr>
          <a:xfrm>
            <a:off x="431349" y="2856441"/>
            <a:ext cx="11467425" cy="1145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eiryo"/>
              <a:buNone/>
            </a:pPr>
            <a:r>
              <a:rPr lang="ja-JP">
                <a:latin typeface="Meiryo"/>
                <a:ea typeface="Meiryo"/>
                <a:cs typeface="Meiryo"/>
                <a:sym typeface="Meiryo"/>
              </a:rPr>
              <a:t>ワークシート</a:t>
            </a:r>
            <a:endParaRPr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8" name="Google Shape;2238;p114"/>
          <p:cNvSpPr txBox="1">
            <a:spLocks noGrp="1"/>
          </p:cNvSpPr>
          <p:nvPr>
            <p:ph type="body" idx="2"/>
          </p:nvPr>
        </p:nvSpPr>
        <p:spPr>
          <a:xfrm>
            <a:off x="195072" y="148697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rPr lang="ja-JP">
                <a:latin typeface="Arial"/>
                <a:ea typeface="Arial"/>
                <a:cs typeface="Arial"/>
                <a:sym typeface="Arial"/>
              </a:rPr>
              <a:t>【ワークシート】</a:t>
            </a:r>
            <a:r>
              <a:rPr lang="ja-JP"/>
              <a:t> DXバリューモデル</a:t>
            </a:r>
            <a:r>
              <a:rPr lang="ja-JP">
                <a:latin typeface="Arial"/>
                <a:ea typeface="Arial"/>
                <a:cs typeface="Arial"/>
                <a:sym typeface="Arial"/>
              </a:rPr>
              <a:t>チェック表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39" name="Google Shape;2239;p114"/>
          <p:cNvGraphicFramePr/>
          <p:nvPr/>
        </p:nvGraphicFramePr>
        <p:xfrm>
          <a:off x="195072" y="1422400"/>
          <a:ext cx="11590500" cy="5863045"/>
        </p:xfrm>
        <a:graphic>
          <a:graphicData uri="http://schemas.openxmlformats.org/drawingml/2006/table">
            <a:tbl>
              <a:tblPr>
                <a:noFill/>
                <a:tableStyleId>{913F332A-942F-4B98-8522-CA9B48C24BD0}</a:tableStyleId>
              </a:tblPr>
              <a:tblGrid>
                <a:gridCol w="163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6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3375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200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創出したいバリュードライバー</a:t>
                      </a:r>
                      <a:endParaRPr sz="24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200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他社のどのビジネスモデルが脅威か</a:t>
                      </a:r>
                      <a:endParaRPr sz="24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525">
                <a:tc gridSpan="2"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ビジネスモデル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0～5点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例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800"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サブスクリプション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無料／超低価格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購入者集約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価格透明性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従量課金制</a:t>
                      </a:r>
                      <a:endParaRPr sz="14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800"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カスタマーエンパワーメント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カスタマイズ・パーソナライズ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即時的な充足感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摩擦軽減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自動化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800"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エコシステム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クラウドソーシング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8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コミュニティ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64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デジタルマーケットプレイス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（シェアリングエコノミー）</a:t>
                      </a:r>
                      <a:endParaRPr sz="11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2240" name="Google Shape;2240;p114"/>
          <p:cNvGrpSpPr/>
          <p:nvPr/>
        </p:nvGrpSpPr>
        <p:grpSpPr>
          <a:xfrm>
            <a:off x="576940" y="2447954"/>
            <a:ext cx="756560" cy="756560"/>
            <a:chOff x="1465635" y="1699909"/>
            <a:chExt cx="2146571" cy="2146571"/>
          </a:xfrm>
        </p:grpSpPr>
        <p:sp>
          <p:nvSpPr>
            <p:cNvPr id="2241" name="Google Shape;2241;p114"/>
            <p:cNvSpPr/>
            <p:nvPr/>
          </p:nvSpPr>
          <p:spPr>
            <a:xfrm>
              <a:off x="1465635" y="1699909"/>
              <a:ext cx="2146571" cy="2146571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42" name="Google Shape;2242;p114" descr="ドル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948774" y="2162784"/>
              <a:ext cx="1202987" cy="120298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43" name="Google Shape;2243;p114"/>
          <p:cNvGrpSpPr/>
          <p:nvPr/>
        </p:nvGrpSpPr>
        <p:grpSpPr>
          <a:xfrm>
            <a:off x="634490" y="5493865"/>
            <a:ext cx="756560" cy="756560"/>
            <a:chOff x="8579794" y="1699909"/>
            <a:chExt cx="2146571" cy="2146571"/>
          </a:xfrm>
        </p:grpSpPr>
        <p:sp>
          <p:nvSpPr>
            <p:cNvPr id="2244" name="Google Shape;2244;p114"/>
            <p:cNvSpPr/>
            <p:nvPr/>
          </p:nvSpPr>
          <p:spPr>
            <a:xfrm>
              <a:off x="8579794" y="1699909"/>
              <a:ext cx="2146571" cy="2146571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45" name="Google Shape;2245;p114" descr="ソーシャル ネットワーク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57550" y="2014438"/>
              <a:ext cx="1418619" cy="141861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46" name="Google Shape;2246;p114"/>
          <p:cNvGrpSpPr/>
          <p:nvPr/>
        </p:nvGrpSpPr>
        <p:grpSpPr>
          <a:xfrm>
            <a:off x="593574" y="3983764"/>
            <a:ext cx="756560" cy="756560"/>
            <a:chOff x="5022714" y="1699909"/>
            <a:chExt cx="2146571" cy="2146571"/>
          </a:xfrm>
        </p:grpSpPr>
        <p:sp>
          <p:nvSpPr>
            <p:cNvPr id="2247" name="Google Shape;2247;p114"/>
            <p:cNvSpPr/>
            <p:nvPr/>
          </p:nvSpPr>
          <p:spPr>
            <a:xfrm>
              <a:off x="5022714" y="1699909"/>
              <a:ext cx="2146571" cy="2146571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48" name="Google Shape;2248;p114" descr="ストップウォッチ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411820" y="2117389"/>
              <a:ext cx="1319719" cy="131971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49" name="Google Shape;2249;p114"/>
          <p:cNvSpPr txBox="1"/>
          <p:nvPr/>
        </p:nvSpPr>
        <p:spPr>
          <a:xfrm>
            <a:off x="401946" y="3369942"/>
            <a:ext cx="1172116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コストバリュー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0" name="Google Shape;2250;p114"/>
          <p:cNvSpPr txBox="1"/>
          <p:nvPr/>
        </p:nvSpPr>
        <p:spPr>
          <a:xfrm>
            <a:off x="331415" y="4789082"/>
            <a:ext cx="131318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エクスペリエンス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バリュー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1" name="Google Shape;2251;p114"/>
          <p:cNvSpPr txBox="1"/>
          <p:nvPr/>
        </p:nvSpPr>
        <p:spPr>
          <a:xfrm>
            <a:off x="331417" y="6278339"/>
            <a:ext cx="131318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プラットフォーム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バリュー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52" name="Google Shape;2252;p114"/>
          <p:cNvGrpSpPr/>
          <p:nvPr/>
        </p:nvGrpSpPr>
        <p:grpSpPr>
          <a:xfrm>
            <a:off x="195072" y="810059"/>
            <a:ext cx="11484961" cy="430617"/>
            <a:chOff x="490965" y="1684069"/>
            <a:chExt cx="17386150" cy="791564"/>
          </a:xfrm>
        </p:grpSpPr>
        <p:sp>
          <p:nvSpPr>
            <p:cNvPr id="2253" name="Google Shape;2253;p114"/>
            <p:cNvSpPr/>
            <p:nvPr/>
          </p:nvSpPr>
          <p:spPr>
            <a:xfrm>
              <a:off x="490965" y="1684069"/>
              <a:ext cx="17386150" cy="791564"/>
            </a:xfrm>
            <a:prstGeom prst="roundRect">
              <a:avLst>
                <a:gd name="adj" fmla="val 8538"/>
              </a:avLst>
            </a:prstGeom>
            <a:solidFill>
              <a:srgbClr val="FFFFFF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ja-JP" sz="105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　　　　</a:t>
              </a: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4" name="Google Shape;2254;p114"/>
            <p:cNvSpPr/>
            <p:nvPr/>
          </p:nvSpPr>
          <p:spPr>
            <a:xfrm>
              <a:off x="493272" y="1696063"/>
              <a:ext cx="1859663" cy="779570"/>
            </a:xfrm>
            <a:prstGeom prst="roundRect">
              <a:avLst>
                <a:gd name="adj" fmla="val 5021"/>
              </a:avLst>
            </a:prstGeom>
            <a:solidFill>
              <a:srgbClr val="00B0F0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Meiryo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Meiryo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5" name="Google Shape;2255;p114"/>
            <p:cNvSpPr/>
            <p:nvPr/>
          </p:nvSpPr>
          <p:spPr>
            <a:xfrm>
              <a:off x="609930" y="1693525"/>
              <a:ext cx="1626345" cy="6056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POINT</a:t>
              </a: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56" name="Google Shape;2256;p114"/>
          <p:cNvSpPr/>
          <p:nvPr/>
        </p:nvSpPr>
        <p:spPr>
          <a:xfrm>
            <a:off x="1561361" y="841857"/>
            <a:ext cx="101059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将来のあなたの競争相手は同業界の企業ではなく、デジタルに強みを持つディスラプターの可能性もある</a:t>
            </a:r>
            <a:endParaRPr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2" name="Google Shape;2262;p115"/>
          <p:cNvSpPr txBox="1">
            <a:spLocks noGrp="1"/>
          </p:cNvSpPr>
          <p:nvPr>
            <p:ph type="body" idx="2"/>
          </p:nvPr>
        </p:nvSpPr>
        <p:spPr>
          <a:xfrm>
            <a:off x="195072" y="148697"/>
            <a:ext cx="105946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520"/>
              <a:buFont typeface="Arial"/>
              <a:buNone/>
            </a:pPr>
            <a:r>
              <a:rPr lang="ja-JP">
                <a:latin typeface="Meiryo"/>
                <a:ea typeface="Meiryo"/>
                <a:cs typeface="Meiryo"/>
                <a:sym typeface="Meiryo"/>
              </a:rPr>
              <a:t>【ワークシート】AI・データ活用検討シート</a:t>
            </a:r>
            <a:endParaRPr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id="2263" name="Google Shape;2263;p115"/>
          <p:cNvGrpSpPr/>
          <p:nvPr/>
        </p:nvGrpSpPr>
        <p:grpSpPr>
          <a:xfrm>
            <a:off x="195072" y="810059"/>
            <a:ext cx="11484961" cy="430617"/>
            <a:chOff x="490965" y="1684069"/>
            <a:chExt cx="17386150" cy="791564"/>
          </a:xfrm>
        </p:grpSpPr>
        <p:sp>
          <p:nvSpPr>
            <p:cNvPr id="2264" name="Google Shape;2264;p115"/>
            <p:cNvSpPr/>
            <p:nvPr/>
          </p:nvSpPr>
          <p:spPr>
            <a:xfrm>
              <a:off x="490965" y="1684069"/>
              <a:ext cx="17386150" cy="791564"/>
            </a:xfrm>
            <a:prstGeom prst="roundRect">
              <a:avLst>
                <a:gd name="adj" fmla="val 8538"/>
              </a:avLst>
            </a:prstGeom>
            <a:solidFill>
              <a:srgbClr val="FFFFFF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ja-JP" sz="105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　　　　</a:t>
              </a: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5" name="Google Shape;2265;p115"/>
            <p:cNvSpPr/>
            <p:nvPr/>
          </p:nvSpPr>
          <p:spPr>
            <a:xfrm>
              <a:off x="493272" y="1696063"/>
              <a:ext cx="1859663" cy="779570"/>
            </a:xfrm>
            <a:prstGeom prst="roundRect">
              <a:avLst>
                <a:gd name="adj" fmla="val 5021"/>
              </a:avLst>
            </a:prstGeom>
            <a:solidFill>
              <a:srgbClr val="00B0F0"/>
            </a:solidFill>
            <a:ln w="25400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Meiryo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Meiryo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6" name="Google Shape;2266;p115"/>
            <p:cNvSpPr/>
            <p:nvPr/>
          </p:nvSpPr>
          <p:spPr>
            <a:xfrm>
              <a:off x="609930" y="1693525"/>
              <a:ext cx="1626345" cy="6056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POINT</a:t>
              </a: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67" name="Google Shape;2267;p115"/>
          <p:cNvSpPr txBox="1"/>
          <p:nvPr/>
        </p:nvSpPr>
        <p:spPr>
          <a:xfrm>
            <a:off x="1425054" y="871344"/>
            <a:ext cx="102549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現在取得できていないデータでも、IoTを活用すれば取り込めるデータがある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68" name="Google Shape;2268;p115"/>
          <p:cNvGraphicFramePr/>
          <p:nvPr/>
        </p:nvGraphicFramePr>
        <p:xfrm>
          <a:off x="195072" y="1370321"/>
          <a:ext cx="11754100" cy="4677600"/>
        </p:xfrm>
        <a:graphic>
          <a:graphicData uri="http://schemas.openxmlformats.org/drawingml/2006/table">
            <a:tbl>
              <a:tblPr firstRow="1" bandRow="1">
                <a:noFill/>
                <a:tableStyleId>{1C43DC44-C724-4A53-8125-66DCF9E0EA53}</a:tableStyleId>
              </a:tblPr>
              <a:tblGrid>
                <a:gridCol w="46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91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種類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可能性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アイデア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chemeClr val="dk1"/>
                          </a:solidFill>
                        </a:rPr>
                        <a:t>❶識別</a:t>
                      </a:r>
                      <a:endParaRPr sz="18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画像（動画）認識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音声認識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自然言語処理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0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chemeClr val="dk1"/>
                          </a:solidFill>
                        </a:rPr>
                        <a:t>❷予測</a:t>
                      </a:r>
                      <a:endParaRPr sz="18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数値予測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ニーズ予測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マッチング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0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chemeClr val="dk1"/>
                          </a:solidFill>
                        </a:rPr>
                        <a:t>❸実行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Meiryo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デザイン・表現生成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eiryo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行動最適化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0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lt1"/>
                          </a:solidFill>
                        </a:rPr>
                        <a:t>作業の自動化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グレースケール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141</Words>
  <Application>Microsoft Office PowerPoint</Application>
  <PresentationFormat>ワイド画面</PresentationFormat>
  <Paragraphs>52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メイリオ</vt:lpstr>
      <vt:lpstr>Arial</vt:lpstr>
      <vt:lpstr>Calibri</vt:lpstr>
      <vt:lpstr>Custom Design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ueda koji</cp:lastModifiedBy>
  <cp:revision>1</cp:revision>
  <dcterms:modified xsi:type="dcterms:W3CDTF">2022-08-17T09:44:51Z</dcterms:modified>
</cp:coreProperties>
</file>