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6"/>
  </p:normalViewPr>
  <p:slideViewPr>
    <p:cSldViewPr snapToGrid="0" snapToObjects="1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12/30/20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0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12/30/20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6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12/30/20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2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12/30/20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4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12/30/20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9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12/30/20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7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12/30/20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12/30/20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8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12/30/20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2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12/30/20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1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12/30/20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0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12/30/20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4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5F8234-3080-4C07-B575-B79541029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ビデオ 3">
            <a:extLst>
              <a:ext uri="{FF2B5EF4-FFF2-40B4-BE49-F238E27FC236}">
                <a16:creationId xmlns:a16="http://schemas.microsoft.com/office/drawing/2014/main" id="{694579F1-EC4F-41BB-A9C4-AD0B1795EF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-1" b="2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0E0466-9F2F-4C27-AE6F-953F891B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1148464"/>
            <a:ext cx="4637567" cy="501914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7A4D155-FC86-6F4A-BF21-FBDC5BEBC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18" y="1479340"/>
            <a:ext cx="3351729" cy="3015280"/>
          </a:xfrm>
        </p:spPr>
        <p:txBody>
          <a:bodyPr anchor="b">
            <a:normAutofit/>
          </a:bodyPr>
          <a:lstStyle/>
          <a:p>
            <a:r>
              <a:rPr kumimoji="1" lang="ja-JP" altLang="en-US" sz="3600"/>
              <a:t>テスト資料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6F00C7C-AEEE-9745-959A-AFAAA34D8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18" y="4500438"/>
            <a:ext cx="3351729" cy="1482698"/>
          </a:xfrm>
        </p:spPr>
        <p:txBody>
          <a:bodyPr anchor="t">
            <a:normAutofit/>
          </a:bodyPr>
          <a:lstStyle/>
          <a:p>
            <a:endParaRPr kumimoji="1" lang="ja-JP" alt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F2DCBC-B44F-4E3C-871F-87CC2B8BD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2782" y="3396995"/>
            <a:ext cx="6858002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3065B8-2E07-4810-B74C-42FD04091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84456"/>
            <a:ext cx="4636008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529F17-FB87-4ECB-9485-C58500A1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109423"/>
            <a:ext cx="4636008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12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BD2A77-F648-B646-80B7-E10E41C29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テスト資料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13D4DA-58E7-7C46-8453-952C43EB6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33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BF841D-491A-E646-B43A-3B702868C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テスト資料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B07010-DE82-0E47-BF91-2B11DBA13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27245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RegularSeed_2SEEDS">
      <a:dk1>
        <a:srgbClr val="000000"/>
      </a:dk1>
      <a:lt1>
        <a:srgbClr val="FFFFFF"/>
      </a:lt1>
      <a:dk2>
        <a:srgbClr val="1B2C30"/>
      </a:dk2>
      <a:lt2>
        <a:srgbClr val="F0F0F3"/>
      </a:lt2>
      <a:accent1>
        <a:srgbClr val="A7A537"/>
      </a:accent1>
      <a:accent2>
        <a:srgbClr val="C3904D"/>
      </a:accent2>
      <a:accent3>
        <a:srgbClr val="81AC43"/>
      </a:accent3>
      <a:accent4>
        <a:srgbClr val="3BB1A3"/>
      </a:accent4>
      <a:accent5>
        <a:srgbClr val="4DA1C3"/>
      </a:accent5>
      <a:accent6>
        <a:srgbClr val="3B5DB1"/>
      </a:accent6>
      <a:hlink>
        <a:srgbClr val="6869CC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Macintosh PowerPoint</Application>
  <PresentationFormat>ワイド画面</PresentationFormat>
  <Paragraphs>3</Paragraphs>
  <Slides>3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6" baseType="lpstr">
      <vt:lpstr>Meiryo</vt:lpstr>
      <vt:lpstr>Corbel</vt:lpstr>
      <vt:lpstr>ShojiVTI</vt:lpstr>
      <vt:lpstr>テスト資料</vt:lpstr>
      <vt:lpstr>テスト資料</vt:lpstr>
      <vt:lpstr>テスト資料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テスト資料</dc:title>
  <dc:creator>藤田 桂子</dc:creator>
  <cp:lastModifiedBy>藤田 桂子</cp:lastModifiedBy>
  <cp:revision>1</cp:revision>
  <dcterms:created xsi:type="dcterms:W3CDTF">2020-12-29T19:53:15Z</dcterms:created>
  <dcterms:modified xsi:type="dcterms:W3CDTF">2020-12-29T19:54:27Z</dcterms:modified>
</cp:coreProperties>
</file>